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44"/>
  </p:notesMasterIdLst>
  <p:handoutMasterIdLst>
    <p:handoutMasterId r:id="rId45"/>
  </p:handoutMasterIdLst>
  <p:sldIdLst>
    <p:sldId id="263" r:id="rId2"/>
    <p:sldId id="371" r:id="rId3"/>
    <p:sldId id="372" r:id="rId4"/>
    <p:sldId id="373" r:id="rId5"/>
    <p:sldId id="305" r:id="rId6"/>
    <p:sldId id="314" r:id="rId7"/>
    <p:sldId id="306" r:id="rId8"/>
    <p:sldId id="316" r:id="rId9"/>
    <p:sldId id="317" r:id="rId10"/>
    <p:sldId id="353" r:id="rId11"/>
    <p:sldId id="354" r:id="rId12"/>
    <p:sldId id="355" r:id="rId13"/>
    <p:sldId id="356" r:id="rId14"/>
    <p:sldId id="357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70" r:id="rId27"/>
    <p:sldId id="307" r:id="rId28"/>
    <p:sldId id="318" r:id="rId29"/>
    <p:sldId id="319" r:id="rId30"/>
    <p:sldId id="320" r:id="rId31"/>
    <p:sldId id="375" r:id="rId32"/>
    <p:sldId id="376" r:id="rId33"/>
    <p:sldId id="374" r:id="rId34"/>
    <p:sldId id="377" r:id="rId35"/>
    <p:sldId id="378" r:id="rId36"/>
    <p:sldId id="379" r:id="rId37"/>
    <p:sldId id="309" r:id="rId38"/>
    <p:sldId id="310" r:id="rId39"/>
    <p:sldId id="311" r:id="rId40"/>
    <p:sldId id="312" r:id="rId41"/>
    <p:sldId id="313" r:id="rId42"/>
    <p:sldId id="321" r:id="rId43"/>
  </p:sldIdLst>
  <p:sldSz cx="12192000" cy="6858000"/>
  <p:notesSz cx="6858000" cy="9144000"/>
  <p:embeddedFontLst>
    <p:embeddedFont>
      <p:font typeface="나눔고딕" panose="020B0600000101010101" charset="-127"/>
      <p:regular r:id="rId46"/>
      <p:bold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alibri Light" panose="020F0302020204030204" pitchFamily="34" charset="0"/>
      <p:regular r:id="rId52"/>
      <p:italic r:id="rId53"/>
    </p:embeddedFont>
    <p:embeddedFont>
      <p:font typeface="Cambria Math" panose="02040503050406030204" pitchFamily="18" charset="0"/>
      <p:regular r:id="rId54"/>
    </p:embeddedFont>
    <p:embeddedFont>
      <p:font typeface="맑은 고딕" panose="020B0503020000020004" pitchFamily="50" charset="-127"/>
      <p:regular r:id="rId55"/>
      <p:bold r:id="rId56"/>
    </p:embeddedFont>
  </p:embeddedFontLst>
  <p:custShowLst>
    <p:custShow name="앙상블 설명1" id="0">
      <p:sldLst>
        <p:sld r:id="rId9"/>
      </p:sldLst>
    </p:custShow>
    <p:custShow name="정밀도" id="1">
      <p:sldLst>
        <p:sld r:id="rId29"/>
      </p:sldLst>
    </p:custShow>
    <p:custShow name="재현율" id="2">
      <p:sldLst>
        <p:sld r:id="rId30"/>
      </p:sldLst>
    </p:custShow>
    <p:custShow name="F1 score" id="3">
      <p:sldLst>
        <p:sld r:id="rId31"/>
      </p:sldLst>
    </p:custShow>
    <p:custShow name="n_estimators" id="4">
      <p:sldLst>
        <p:sld r:id="rId11"/>
      </p:sldLst>
    </p:custShow>
    <p:custShow name="criterion" id="5">
      <p:sldLst>
        <p:sld r:id="rId12"/>
      </p:sldLst>
    </p:custShow>
    <p:custShow name="max_depth" id="6">
      <p:sldLst>
        <p:sld r:id="rId13"/>
      </p:sldLst>
    </p:custShow>
    <p:custShow name="min_samples_split" id="7">
      <p:sldLst>
        <p:sld r:id="rId14"/>
      </p:sldLst>
    </p:custShow>
    <p:custShow name="min_samples_leaf" id="8">
      <p:sldLst>
        <p:sld r:id="rId15"/>
      </p:sldLst>
    </p:custShow>
    <p:custShow name="min_weight_fraction_leaf" id="9">
      <p:sldLst>
        <p:sld r:id="rId16"/>
      </p:sldLst>
    </p:custShow>
    <p:custShow name="max_features" id="10">
      <p:sldLst>
        <p:sld r:id="rId17"/>
      </p:sldLst>
    </p:custShow>
    <p:custShow name="max_leaf_nodes" id="11">
      <p:sldLst>
        <p:sld r:id="rId18"/>
      </p:sldLst>
    </p:custShow>
    <p:custShow name="min_impurity_decrease" id="12">
      <p:sldLst>
        <p:sld r:id="rId19"/>
      </p:sldLst>
    </p:custShow>
    <p:custShow name="min_impurity_split" id="13">
      <p:sldLst>
        <p:sld r:id="rId20"/>
      </p:sldLst>
    </p:custShow>
    <p:custShow name="bootstrap" id="14">
      <p:sldLst>
        <p:sld r:id="rId21"/>
      </p:sldLst>
    </p:custShow>
    <p:custShow name="oob_scroe" id="15">
      <p:sldLst>
        <p:sld r:id="rId22"/>
      </p:sldLst>
    </p:custShow>
    <p:custShow name="n_jobs" id="16">
      <p:sldLst>
        <p:sld r:id="rId23"/>
      </p:sldLst>
    </p:custShow>
    <p:custShow name="random_state" id="17">
      <p:sldLst>
        <p:sld r:id="rId24"/>
      </p:sldLst>
    </p:custShow>
    <p:custShow name="verbose" id="18">
      <p:sldLst>
        <p:sld r:id="rId25"/>
      </p:sldLst>
    </p:custShow>
    <p:custShow name="warm_start" id="19">
      <p:sldLst>
        <p:sld r:id="rId26"/>
      </p:sldLst>
    </p:custShow>
    <p:custShow name="class_weight" id="20">
      <p:sldLst>
        <p:sld r:id="rId27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2E1"/>
    <a:srgbClr val="B8CCE4"/>
    <a:srgbClr val="FCD5B4"/>
    <a:srgbClr val="FFFF00"/>
    <a:srgbClr val="00FFFF"/>
    <a:srgbClr val="FF00FF"/>
    <a:srgbClr val="0000FF"/>
    <a:srgbClr val="00FF00"/>
    <a:srgbClr val="FF0000"/>
    <a:srgbClr val="FF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210" autoAdjust="0"/>
  </p:normalViewPr>
  <p:slideViewPr>
    <p:cSldViewPr snapToGrid="0">
      <p:cViewPr varScale="1">
        <p:scale>
          <a:sx n="74" d="100"/>
          <a:sy n="74" d="100"/>
        </p:scale>
        <p:origin x="8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19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3" Type="http://schemas.openxmlformats.org/officeDocument/2006/relationships/font" Target="fonts/font8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7.fntdata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m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374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827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5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okJune/Rain-" TargetMode="Externa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669055" y="4036047"/>
            <a:ext cx="5178490" cy="2500656"/>
            <a:chOff x="5943600" y="3872152"/>
            <a:chExt cx="5178490" cy="2500656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3872152"/>
              <a:ext cx="2127380" cy="25006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3872152"/>
              <a:ext cx="3228399" cy="25006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이석준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2019.12.03.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4521706" y="1991736"/>
            <a:ext cx="3148588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integer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생성할 의사 결정 나무 개수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7636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criterion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string</a:t>
            </a: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default: gini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분할 품질을 측정하는 기능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지원되는 기준은 지니 불순물에 대한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gin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i’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와 정도 이득에 대한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entropy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137859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max_depth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integer,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나무의 최대 깊이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None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이면 모든 나뭇잎이 순수하거나 모든 나뭇잎이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min_samples_split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보다 적은 샘플이 포함될 때까지 노드가 확장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4959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min_samples_split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2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내부 노드를 분할하는 데 필요한 최소 샘플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*int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최소 숫자로 간주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*float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각 분할에 대한 최고 샘플 수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(ceil(min_samples_split * n_samples))</a:t>
            </a:r>
          </a:p>
        </p:txBody>
      </p:sp>
    </p:spTree>
    <p:extLst>
      <p:ext uri="{BB962C8B-B14F-4D97-AF65-F5344CB8AC3E}">
        <p14:creationId xmlns:p14="http://schemas.microsoft.com/office/powerpoint/2010/main" val="2537443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리프 노드에 있어야 하는 최소 샘플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깊이에서 분리 점은 각 왼쪽 및 오른쪽 분기에 최소한 훈련 샘플을 남겨 두는 경우에만 고려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 int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최소 숫자로 간주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 float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각 분할에 대한 최고 샘플 수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(ceil(min_samples_split * n_samples))</a:t>
            </a:r>
          </a:p>
        </p:txBody>
      </p:sp>
    </p:spTree>
    <p:extLst>
      <p:ext uri="{BB962C8B-B14F-4D97-AF65-F5344CB8AC3E}">
        <p14:creationId xmlns:p14="http://schemas.microsoft.com/office/powerpoint/2010/main" val="3981765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min_weight_fraction_leaf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리프 노드에 있어야 하는 총 중량의 최소 가중 비율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sample_weight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 제공되지 않은 경우 샘플의 가중치는 동일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7186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/>
              <p:nvPr/>
            </p:nvSpPr>
            <p:spPr>
              <a:xfrm>
                <a:off x="282834" y="1209462"/>
                <a:ext cx="11626330" cy="540594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- int,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float, string, None</a:t>
                </a:r>
              </a:p>
              <a:p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-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default: ‘auto’</a:t>
                </a:r>
              </a:p>
              <a:p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ko-KR" altLang="en-US" sz="25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트리별로 선책할 특성의 개수</a:t>
                </a:r>
                <a:endParaRPr lang="en-US" altLang="ko-KR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*int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각 트리에서의 특성의 개수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*float - int(max_features * n_features)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*’auto’ - ‘sqrt’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와 동일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*’sqrt’ -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ko-KR" sz="25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</m:ctrlPr>
                      </m:radPr>
                      <m:deg/>
                      <m:e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𝑛</m:t>
                        </m:r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_</m:t>
                        </m:r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𝑓𝑒𝑎𝑡𝑢𝑟𝑒𝑠</m:t>
                        </m:r>
                      </m:e>
                    </m:rad>
                  </m:oMath>
                </a14:m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*’log2’ - log2(n_features))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*None - n_fearues</a:t>
                </a: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34" y="1209462"/>
                <a:ext cx="11626330" cy="5405942"/>
              </a:xfrm>
              <a:prstGeom prst="rect">
                <a:avLst/>
              </a:prstGeom>
              <a:blipFill>
                <a:blip r:embed="rId2"/>
                <a:stretch>
                  <a:fillRect l="-785" t="-787"/>
                </a:stretch>
              </a:blipFill>
              <a:ln>
                <a:solidFill>
                  <a:srgbClr val="E7E2E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409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노드 최대 개수 제한 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*None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무제한의 리프 노드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26645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min_impurity_decrease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/>
              <p:nvPr/>
            </p:nvSpPr>
            <p:spPr>
              <a:xfrm>
                <a:off x="282836" y="1323762"/>
                <a:ext cx="11626330" cy="540594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- float</a:t>
                </a:r>
              </a:p>
              <a:p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-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default: 0</a:t>
                </a:r>
              </a:p>
              <a:p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ko-KR" altLang="en-US" sz="25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가중 불순물 감소 방정식 </a:t>
                </a:r>
                <a:endParaRPr lang="en-US" altLang="ko-KR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25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(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𝐼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−</m:t>
                      </m:r>
                      <m:f>
                        <m:fPr>
                          <m:ctrlP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𝑁𝑇𝑅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𝐼𝑅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𝑁𝑇𝐿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𝑁𝑇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𝐼𝐿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)</m:t>
                      </m:r>
                    </m:oMath>
                  </m:oMathPara>
                </a14:m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총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현재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*NTR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오른쪽 자식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*NTL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왼쪽 자식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불순물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(Impurity)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*IR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오른쪽 노드의 불순물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*IL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왼쪽 노드의 불순물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36" y="1323762"/>
                <a:ext cx="11626330" cy="5405942"/>
              </a:xfrm>
              <a:prstGeom prst="rect">
                <a:avLst/>
              </a:prstGeom>
              <a:blipFill>
                <a:blip r:embed="rId2"/>
                <a:stretch>
                  <a:fillRect l="-785" t="-787"/>
                </a:stretch>
              </a:blipFill>
              <a:ln>
                <a:solidFill>
                  <a:srgbClr val="E7E2E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5072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min_impurity_split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1e-7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조기 정지 임계 값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불순물이 임계값을 초과하면 노드가 분리되고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그렇지 않으면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leaf</a:t>
            </a:r>
          </a:p>
        </p:txBody>
      </p:sp>
    </p:spTree>
    <p:extLst>
      <p:ext uri="{BB962C8B-B14F-4D97-AF65-F5344CB8AC3E}">
        <p14:creationId xmlns:p14="http://schemas.microsoft.com/office/powerpoint/2010/main" val="620931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목차</a:t>
              </a: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4" y="1205180"/>
            <a:ext cx="11626330" cy="5417023"/>
          </a:xfrm>
          <a:prstGeom prst="rect">
            <a:avLst/>
          </a:prstGeom>
          <a:solidFill>
            <a:srgbClr val="E7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Rain?</a:t>
            </a: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흐름도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랜덤포레스트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분류모델 성능 평가 지표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연구 과정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데모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결론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깃허브</a:t>
            </a:r>
          </a:p>
        </p:txBody>
      </p:sp>
    </p:spTree>
    <p:extLst>
      <p:ext uri="{BB962C8B-B14F-4D97-AF65-F5344CB8AC3E}">
        <p14:creationId xmlns:p14="http://schemas.microsoft.com/office/powerpoint/2010/main" val="3774211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bootstrap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True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주어진 훈련 데이터에서 중복을 허용하여 원 데이터셋과 같은 크기의 데이터 셋을 만드는 과정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*False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전체 데이터셋을 사용하여 각 트리를 생성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432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oob_score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False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oob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평가 사용 여부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334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n_jobs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예측에 대해 병렬로 실행할 작업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*-1 -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프로세서를 사용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7328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random_state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RandomState instance,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*int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 생성기에서 사용하는 시드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*RandomState instance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 생성기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*None - np.random</a:t>
            </a:r>
          </a:p>
        </p:txBody>
      </p:sp>
    </p:spTree>
    <p:extLst>
      <p:ext uri="{BB962C8B-B14F-4D97-AF65-F5344CB8AC3E}">
        <p14:creationId xmlns:p14="http://schemas.microsoft.com/office/powerpoint/2010/main" val="7636422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verbose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예측할 때의 상세 정도를 조정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64011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warm_start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False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True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설정하면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이전 솔루션을 재사용하여 앙상블에 더 많은 추정치를 추가하고 그렇지 않으면 완전히 새로운 포레스트에 맞춤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49889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class_weight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dict, list of dicts, ‘balanced’, ‘balanced_subsample’,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클래스와 연관된 가중치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64812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EA1C52B2-3437-4E3E-9970-281857CCAF37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분류모델 성능 평가 지표</a:t>
                </a: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7F4FCBFC-8401-4103-93CD-33919C7D2300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hlinkClick r:id="" action="ppaction://customshow?id=1&amp;return=true"/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hlinkClick r:id="" action="ppaction://customshow?id=1&amp;return=true"/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hlinkClick r:id="" action="ppaction://customshow?id=2&amp;return=true"/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hlinkClick r:id="" action="ppaction://customshow?id=2&amp;return=true"/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hlinkClick r:id="" action="ppaction://customshow?id=3&amp;return=true"/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hlinkClick r:id="" action="ppaction://customshow?id=3&amp;return=true"/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4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5637810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41EE796C-F825-4826-89A7-8576130B46FA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정밀도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(Precision)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FF6464"/>
                </a:bgClr>
              </a:patt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FF0000"/>
                </a:bgClr>
              </a:patt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2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4BCF96-5FE5-497C-B683-CBC0BA0E81F8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 w="38100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중 </a:t>
                    </a:r>
                    <a:r>
                      <a:rPr lang="ko-KR" altLang="en-US" sz="2000" b="1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792" t="-997"/>
                    </a:stretch>
                  </a:blipFill>
                  <a:ln w="38100">
                    <a:solidFill>
                      <a:srgbClr val="FF0000"/>
                    </a:solidFill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1287136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ED7B6294-78D1-4843-A9B8-E2472BFE4E2C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재현율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(Recall)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6464FF"/>
                </a:bgClr>
              </a:patt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6464FF"/>
                </a:bgClr>
              </a:pattFill>
              <a:ln w="38100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2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799DCA2-2DC3-40A3-BCE2-1BDEA8B87CF2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 w="38100">
                    <a:solidFill>
                      <a:srgbClr val="0000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rgbClr val="6464FF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중 </a:t>
                    </a:r>
                    <a:r>
                      <a:rPr lang="ko-KR" altLang="en-US" sz="2000" b="1">
                        <a:solidFill>
                          <a:srgbClr val="0000FF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792" t="-997"/>
                    </a:stretch>
                  </a:blipFill>
                  <a:ln w="38100">
                    <a:solidFill>
                      <a:srgbClr val="0000FF"/>
                    </a:solidFill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2497284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6" y="1198381"/>
            <a:ext cx="11626330" cy="5417023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기상청에서 제공하는 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61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기상 요소로 구성된 과거 데이터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(2010~2019)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수집 및 가공 후 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포레스트 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(Random Forest)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훈련 및 검증 과정을 통해  가장 높은 적중률을 보이는 최종 훈련 모델을 도출하고자 한다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663661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2AB942C-7488-4379-9EB6-4D816FC548A4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F1 score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CF60BA25-2BFE-462C-9F4C-9851B7B76951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 w="38100">
                  <a:solidFill>
                    <a:srgbClr val="FF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</a:t>
                  </a:r>
                  <a:r>
                    <a:rPr lang="ko-KR" altLang="en-US" sz="2000" b="1">
                      <a:solidFill>
                        <a:srgbClr val="FF00FF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조화 평균</a:t>
                  </a:r>
                  <a:endParaRPr lang="en-US" altLang="ko-KR" sz="2000" b="1">
                    <a:solidFill>
                      <a:srgbClr val="FF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5"/>
                  <a:stretch>
                    <a:fillRect l="-792" t="-664"/>
                  </a:stretch>
                </a:blipFill>
                <a:ln w="38100">
                  <a:solidFill>
                    <a:srgbClr val="FF00FF"/>
                  </a:solidFill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11EB6D97-EC0E-43CA-B8E9-7A55E001DCE5}"/>
                </a:ext>
              </a:extLst>
            </p:cNvPr>
            <p:cNvGrpSpPr/>
            <p:nvPr/>
          </p:nvGrpSpPr>
          <p:grpSpPr>
            <a:xfrm>
              <a:off x="1148696" y="4746060"/>
              <a:ext cx="3481366" cy="1596612"/>
              <a:chOff x="657807" y="4746060"/>
              <a:chExt cx="3481366" cy="1596612"/>
            </a:xfrm>
          </p:grpSpPr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EE0D0550-4CFF-4841-9BCC-EF4197C166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74322" y="5135167"/>
                <a:ext cx="2428674" cy="807395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331FA6F4-C7B9-4BF1-839B-51A1BAD76F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74323" y="4746060"/>
                <a:ext cx="2428674" cy="1196502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422D7FCB-F3D6-4EC6-AB34-1F1DFBE87D6F}"/>
                  </a:ext>
                </a:extLst>
              </p:cNvPr>
              <p:cNvCxnSpPr/>
              <p:nvPr/>
            </p:nvCxnSpPr>
            <p:spPr>
              <a:xfrm>
                <a:off x="1274323" y="5135167"/>
                <a:ext cx="0" cy="80739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D646E388-542F-4E31-9721-0B0F309CC3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02996" y="4746060"/>
                <a:ext cx="0" cy="1196502"/>
              </a:xfrm>
              <a:prstGeom prst="line">
                <a:avLst/>
              </a:prstGeom>
              <a:ln w="3810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FF34214A-3F81-405A-A9CB-3F5301234AF3}"/>
                  </a:ext>
                </a:extLst>
              </p:cNvPr>
              <p:cNvCxnSpPr/>
              <p:nvPr/>
            </p:nvCxnSpPr>
            <p:spPr>
              <a:xfrm>
                <a:off x="2255123" y="5461000"/>
                <a:ext cx="0" cy="481562"/>
              </a:xfrm>
              <a:prstGeom prst="line">
                <a:avLst/>
              </a:prstGeom>
              <a:ln w="38100">
                <a:solidFill>
                  <a:srgbClr val="FF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C9A343A-847A-4635-A72D-5F9D31DD9466}"/>
                  </a:ext>
                </a:extLst>
              </p:cNvPr>
              <p:cNvSpPr txBox="1"/>
              <p:nvPr/>
            </p:nvSpPr>
            <p:spPr>
              <a:xfrm>
                <a:off x="657807" y="5942562"/>
                <a:ext cx="1233030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FF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Precision</a:t>
                </a:r>
                <a:endParaRPr lang="ko-KR" altLang="en-US" sz="2000" b="1">
                  <a:solidFill>
                    <a:srgbClr val="FF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0B138D8-E1B4-457E-AC16-C7D06FBC431A}"/>
                  </a:ext>
                </a:extLst>
              </p:cNvPr>
              <p:cNvSpPr txBox="1"/>
              <p:nvPr/>
            </p:nvSpPr>
            <p:spPr>
              <a:xfrm>
                <a:off x="3266818" y="5942562"/>
                <a:ext cx="87235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00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Recall</a:t>
                </a:r>
                <a:endParaRPr lang="ko-KR" altLang="en-US" sz="2000" b="1">
                  <a:solidFill>
                    <a:srgbClr val="0000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38B6240-3313-4778-B1DA-03B8B43B1111}"/>
                  </a:ext>
                </a:extLst>
              </p:cNvPr>
              <p:cNvSpPr txBox="1"/>
              <p:nvPr/>
            </p:nvSpPr>
            <p:spPr>
              <a:xfrm>
                <a:off x="1674675" y="4841569"/>
                <a:ext cx="116089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FF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F1 score</a:t>
                </a:r>
                <a:endParaRPr lang="ko-KR" altLang="en-US" sz="2000" b="1">
                  <a:solidFill>
                    <a:srgbClr val="FF00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41CC0E54-266A-4911-98B8-1B062107B489}"/>
                </a:ext>
              </a:extLst>
            </p:cNvPr>
            <p:cNvCxnSpPr>
              <a:cxnSpLocks/>
            </p:cNvCxnSpPr>
            <p:nvPr/>
          </p:nvCxnSpPr>
          <p:spPr>
            <a:xfrm>
              <a:off x="437143" y="5942562"/>
              <a:ext cx="490447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963062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052F70B-0BC4-45AF-A7AC-8A1234BB9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01" y="1310774"/>
            <a:ext cx="5641249" cy="519222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FA70FC6-3201-4E11-95FA-41EA745A1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17" y="1310775"/>
            <a:ext cx="5641247" cy="5192224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1: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4519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078404B7-6983-4950-8A2C-2651DD913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917" y="1310766"/>
            <a:ext cx="5641249" cy="519222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1DBB402-8425-4530-8C3D-7090588F9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64" y="1310766"/>
            <a:ext cx="5641248" cy="5192221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2: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49681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3: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max_fratures</a:t>
              </a:r>
              <a:r>
                <a:rPr lang="en-US" altLang="ko-KR" sz="3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6AE7EB7-2081-4D6E-8D07-BC85CE10FCF1}"/>
              </a:ext>
            </a:extLst>
          </p:cNvPr>
          <p:cNvSpPr/>
          <p:nvPr/>
        </p:nvSpPr>
        <p:spPr>
          <a:xfrm>
            <a:off x="784220" y="1209964"/>
            <a:ext cx="1062254" cy="489557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max_</a:t>
            </a:r>
          </a:p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features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DFAE5B8-ED84-445B-8C0F-1490E746B7E6}"/>
              </a:ext>
            </a:extLst>
          </p:cNvPr>
          <p:cNvSpPr/>
          <p:nvPr/>
        </p:nvSpPr>
        <p:spPr>
          <a:xfrm>
            <a:off x="784220" y="1699521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CF37568-B94B-4487-92E7-62878CE8E67E}"/>
              </a:ext>
            </a:extLst>
          </p:cNvPr>
          <p:cNvSpPr/>
          <p:nvPr/>
        </p:nvSpPr>
        <p:spPr>
          <a:xfrm>
            <a:off x="784220" y="194688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B212DBF4-E251-4A6B-94BE-9470279CA0CE}"/>
              </a:ext>
            </a:extLst>
          </p:cNvPr>
          <p:cNvSpPr/>
          <p:nvPr/>
        </p:nvSpPr>
        <p:spPr>
          <a:xfrm>
            <a:off x="784220" y="2195240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0371353-BC04-43E0-B3CA-A0ECD87E5473}"/>
              </a:ext>
            </a:extLst>
          </p:cNvPr>
          <p:cNvSpPr/>
          <p:nvPr/>
        </p:nvSpPr>
        <p:spPr>
          <a:xfrm>
            <a:off x="784220" y="244309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7DD574A-1F4A-425F-8FB0-661CA59C46E1}"/>
              </a:ext>
            </a:extLst>
          </p:cNvPr>
          <p:cNvSpPr/>
          <p:nvPr/>
        </p:nvSpPr>
        <p:spPr>
          <a:xfrm>
            <a:off x="784220" y="2690958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780AA573-74A8-460C-ABE9-C3D5DD74D9C7}"/>
              </a:ext>
            </a:extLst>
          </p:cNvPr>
          <p:cNvSpPr/>
          <p:nvPr/>
        </p:nvSpPr>
        <p:spPr>
          <a:xfrm>
            <a:off x="784220" y="293881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2AB1C9FC-FE05-450E-9EF8-FC655746BF21}"/>
              </a:ext>
            </a:extLst>
          </p:cNvPr>
          <p:cNvSpPr/>
          <p:nvPr/>
        </p:nvSpPr>
        <p:spPr>
          <a:xfrm>
            <a:off x="784220" y="318667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6C7BA621-DBBB-4BED-A1B9-2D2CCF3F821F}"/>
              </a:ext>
            </a:extLst>
          </p:cNvPr>
          <p:cNvSpPr/>
          <p:nvPr/>
        </p:nvSpPr>
        <p:spPr>
          <a:xfrm>
            <a:off x="784220" y="3434536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5D98D108-CCCC-4440-B351-FEC6014D0822}"/>
              </a:ext>
            </a:extLst>
          </p:cNvPr>
          <p:cNvSpPr/>
          <p:nvPr/>
        </p:nvSpPr>
        <p:spPr>
          <a:xfrm>
            <a:off x="784220" y="3682395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1A8332C6-7966-44F5-854B-7FC551356FF5}"/>
              </a:ext>
            </a:extLst>
          </p:cNvPr>
          <p:cNvSpPr/>
          <p:nvPr/>
        </p:nvSpPr>
        <p:spPr>
          <a:xfrm>
            <a:off x="784220" y="3930254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C6DB887C-6D75-43E2-AEC0-329E8FD39611}"/>
              </a:ext>
            </a:extLst>
          </p:cNvPr>
          <p:cNvSpPr/>
          <p:nvPr/>
        </p:nvSpPr>
        <p:spPr>
          <a:xfrm>
            <a:off x="784220" y="4178113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11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22FCBD63-4885-438D-B3A9-C7844B02260A}"/>
              </a:ext>
            </a:extLst>
          </p:cNvPr>
          <p:cNvSpPr/>
          <p:nvPr/>
        </p:nvSpPr>
        <p:spPr>
          <a:xfrm>
            <a:off x="784220" y="4425972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12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6D05873-3331-4562-B65A-6A1F1C92942A}"/>
              </a:ext>
            </a:extLst>
          </p:cNvPr>
          <p:cNvSpPr/>
          <p:nvPr/>
        </p:nvSpPr>
        <p:spPr>
          <a:xfrm>
            <a:off x="784220" y="4673832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13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3EB2D0D2-F2EE-45FB-8917-A3FB289A0F5D}"/>
              </a:ext>
            </a:extLst>
          </p:cNvPr>
          <p:cNvSpPr/>
          <p:nvPr/>
        </p:nvSpPr>
        <p:spPr>
          <a:xfrm>
            <a:off x="784220" y="4921691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14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32288EB6-5A48-4929-9A63-D69366E2A187}"/>
              </a:ext>
            </a:extLst>
          </p:cNvPr>
          <p:cNvSpPr/>
          <p:nvPr/>
        </p:nvSpPr>
        <p:spPr>
          <a:xfrm>
            <a:off x="784220" y="5169550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15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240392B8-4BF8-4FBF-AF1B-39DEC20CDA4C}"/>
              </a:ext>
            </a:extLst>
          </p:cNvPr>
          <p:cNvSpPr/>
          <p:nvPr/>
        </p:nvSpPr>
        <p:spPr>
          <a:xfrm>
            <a:off x="784220" y="541740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16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0547BA4D-B2B7-4140-BA13-BADC2789FFBE}"/>
              </a:ext>
            </a:extLst>
          </p:cNvPr>
          <p:cNvSpPr/>
          <p:nvPr/>
        </p:nvSpPr>
        <p:spPr>
          <a:xfrm>
            <a:off x="784220" y="5665268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17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8D1C126C-8463-44F5-9034-B8B597B95688}"/>
              </a:ext>
            </a:extLst>
          </p:cNvPr>
          <p:cNvSpPr/>
          <p:nvPr/>
        </p:nvSpPr>
        <p:spPr>
          <a:xfrm>
            <a:off x="784220" y="591312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18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6DD280B7-27A5-4FF1-AF81-D4CF91B69042}"/>
              </a:ext>
            </a:extLst>
          </p:cNvPr>
          <p:cNvSpPr/>
          <p:nvPr/>
        </p:nvSpPr>
        <p:spPr>
          <a:xfrm>
            <a:off x="784220" y="616098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19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0656F147-9A68-4473-9292-7AE32DF9EB7D}"/>
              </a:ext>
            </a:extLst>
          </p:cNvPr>
          <p:cNvSpPr/>
          <p:nvPr/>
        </p:nvSpPr>
        <p:spPr>
          <a:xfrm>
            <a:off x="784220" y="6408846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B6D2A6BC-473A-4DA8-9002-1678CB1C62ED}"/>
              </a:ext>
            </a:extLst>
          </p:cNvPr>
          <p:cNvSpPr/>
          <p:nvPr/>
        </p:nvSpPr>
        <p:spPr>
          <a:xfrm>
            <a:off x="1843509" y="1210894"/>
            <a:ext cx="9561193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min_samples_leaf</a:t>
            </a: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9AD411F9-6387-4D44-BD9D-C0AFA4F5E1DD}"/>
              </a:ext>
            </a:extLst>
          </p:cNvPr>
          <p:cNvSpPr/>
          <p:nvPr/>
        </p:nvSpPr>
        <p:spPr>
          <a:xfrm>
            <a:off x="2905877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C5F1B18D-0E1A-46EC-9B7B-29E695F7BCF9}"/>
              </a:ext>
            </a:extLst>
          </p:cNvPr>
          <p:cNvSpPr/>
          <p:nvPr/>
        </p:nvSpPr>
        <p:spPr>
          <a:xfrm>
            <a:off x="396824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CCC72B6-D29D-4E4B-9A3F-202592D4EE27}"/>
              </a:ext>
            </a:extLst>
          </p:cNvPr>
          <p:cNvSpPr/>
          <p:nvPr/>
        </p:nvSpPr>
        <p:spPr>
          <a:xfrm>
            <a:off x="5030611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596695C4-233E-4D0C-9B40-9FA99A10E281}"/>
              </a:ext>
            </a:extLst>
          </p:cNvPr>
          <p:cNvSpPr/>
          <p:nvPr/>
        </p:nvSpPr>
        <p:spPr>
          <a:xfrm>
            <a:off x="609605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14EAF11C-B0A0-42C9-9759-34FAEF9BCC2F}"/>
              </a:ext>
            </a:extLst>
          </p:cNvPr>
          <p:cNvSpPr/>
          <p:nvPr/>
        </p:nvSpPr>
        <p:spPr>
          <a:xfrm>
            <a:off x="715534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54266568-92B2-4CE5-BB5A-EDBF82348CF0}"/>
              </a:ext>
            </a:extLst>
          </p:cNvPr>
          <p:cNvSpPr/>
          <p:nvPr/>
        </p:nvSpPr>
        <p:spPr>
          <a:xfrm>
            <a:off x="8217711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3DD179D3-ECDE-436A-B1AA-5F042487A87C}"/>
              </a:ext>
            </a:extLst>
          </p:cNvPr>
          <p:cNvSpPr/>
          <p:nvPr/>
        </p:nvSpPr>
        <p:spPr>
          <a:xfrm>
            <a:off x="9280078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0AF40A0B-D9CB-4E34-94A3-1FE986DF8036}"/>
              </a:ext>
            </a:extLst>
          </p:cNvPr>
          <p:cNvSpPr/>
          <p:nvPr/>
        </p:nvSpPr>
        <p:spPr>
          <a:xfrm>
            <a:off x="10342449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C437DDE0-9800-40D7-A6C9-B3431F301C05}"/>
              </a:ext>
            </a:extLst>
          </p:cNvPr>
          <p:cNvSpPr/>
          <p:nvPr/>
        </p:nvSpPr>
        <p:spPr>
          <a:xfrm>
            <a:off x="1843509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74D90A38-F045-49B9-9B79-4425331D3A49}"/>
              </a:ext>
            </a:extLst>
          </p:cNvPr>
          <p:cNvSpPr/>
          <p:nvPr/>
        </p:nvSpPr>
        <p:spPr>
          <a:xfrm>
            <a:off x="1843509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5852A160-1C97-421A-9AC5-38E745EA6522}"/>
              </a:ext>
            </a:extLst>
          </p:cNvPr>
          <p:cNvSpPr/>
          <p:nvPr/>
        </p:nvSpPr>
        <p:spPr>
          <a:xfrm>
            <a:off x="2905877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34659CAC-ED5A-4630-B774-A50226233B44}"/>
              </a:ext>
            </a:extLst>
          </p:cNvPr>
          <p:cNvSpPr/>
          <p:nvPr/>
        </p:nvSpPr>
        <p:spPr>
          <a:xfrm>
            <a:off x="3968244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04CC72AB-3C29-4F88-AFF0-A3AF01DB7916}"/>
              </a:ext>
            </a:extLst>
          </p:cNvPr>
          <p:cNvSpPr/>
          <p:nvPr/>
        </p:nvSpPr>
        <p:spPr>
          <a:xfrm>
            <a:off x="5030611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BA8080C8-FE6D-4CE1-9584-890511D8F544}"/>
              </a:ext>
            </a:extLst>
          </p:cNvPr>
          <p:cNvSpPr/>
          <p:nvPr/>
        </p:nvSpPr>
        <p:spPr>
          <a:xfrm>
            <a:off x="6092977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8927CF71-260B-4F45-988A-CDE2DAA17966}"/>
              </a:ext>
            </a:extLst>
          </p:cNvPr>
          <p:cNvSpPr/>
          <p:nvPr/>
        </p:nvSpPr>
        <p:spPr>
          <a:xfrm>
            <a:off x="7155344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FC92666F-2372-4D29-961E-52B150122B44}"/>
              </a:ext>
            </a:extLst>
          </p:cNvPr>
          <p:cNvSpPr/>
          <p:nvPr/>
        </p:nvSpPr>
        <p:spPr>
          <a:xfrm>
            <a:off x="8217711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993F9A49-C8D1-486B-82D8-016CEA3417BB}"/>
              </a:ext>
            </a:extLst>
          </p:cNvPr>
          <p:cNvSpPr/>
          <p:nvPr/>
        </p:nvSpPr>
        <p:spPr>
          <a:xfrm>
            <a:off x="9280078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54656A9C-7252-47D8-BE75-366AEBDEC1BB}"/>
              </a:ext>
            </a:extLst>
          </p:cNvPr>
          <p:cNvSpPr/>
          <p:nvPr/>
        </p:nvSpPr>
        <p:spPr>
          <a:xfrm>
            <a:off x="10342449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94566A6C-47A2-47C8-870E-201A7088CC54}"/>
              </a:ext>
            </a:extLst>
          </p:cNvPr>
          <p:cNvSpPr/>
          <p:nvPr/>
        </p:nvSpPr>
        <p:spPr>
          <a:xfrm>
            <a:off x="2374637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6610447E-6B0F-404A-BF2B-8BD3D59C1C48}"/>
              </a:ext>
            </a:extLst>
          </p:cNvPr>
          <p:cNvSpPr/>
          <p:nvPr/>
        </p:nvSpPr>
        <p:spPr>
          <a:xfrm>
            <a:off x="3437004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0F561BCA-8108-4325-A80B-4258B7B74685}"/>
              </a:ext>
            </a:extLst>
          </p:cNvPr>
          <p:cNvSpPr/>
          <p:nvPr/>
        </p:nvSpPr>
        <p:spPr>
          <a:xfrm>
            <a:off x="4499371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DDF65D9C-F5D9-4241-83F3-619C599B832E}"/>
              </a:ext>
            </a:extLst>
          </p:cNvPr>
          <p:cNvSpPr/>
          <p:nvPr/>
        </p:nvSpPr>
        <p:spPr>
          <a:xfrm>
            <a:off x="5561738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8BC0C492-B7DF-4466-8A14-B97DB9752E09}"/>
              </a:ext>
            </a:extLst>
          </p:cNvPr>
          <p:cNvSpPr/>
          <p:nvPr/>
        </p:nvSpPr>
        <p:spPr>
          <a:xfrm>
            <a:off x="6624104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87FC28DC-041B-44CC-A554-49CABF2B369B}"/>
              </a:ext>
            </a:extLst>
          </p:cNvPr>
          <p:cNvSpPr/>
          <p:nvPr/>
        </p:nvSpPr>
        <p:spPr>
          <a:xfrm>
            <a:off x="7686471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A8459F99-4194-42B0-8919-D9C8FAE2FD6A}"/>
              </a:ext>
            </a:extLst>
          </p:cNvPr>
          <p:cNvSpPr/>
          <p:nvPr/>
        </p:nvSpPr>
        <p:spPr>
          <a:xfrm>
            <a:off x="8748838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E1FF6D49-1D34-4DE0-AA7F-D0CB27425FE1}"/>
              </a:ext>
            </a:extLst>
          </p:cNvPr>
          <p:cNvSpPr/>
          <p:nvPr/>
        </p:nvSpPr>
        <p:spPr>
          <a:xfrm>
            <a:off x="9811205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7D5F2493-19FB-49D4-A5D0-2086D2BD9749}"/>
              </a:ext>
            </a:extLst>
          </p:cNvPr>
          <p:cNvSpPr/>
          <p:nvPr/>
        </p:nvSpPr>
        <p:spPr>
          <a:xfrm>
            <a:off x="10873576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0.407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362E4995-37AC-44B3-B0C3-E5468897852E}"/>
              </a:ext>
            </a:extLst>
          </p:cNvPr>
          <p:cNvSpPr/>
          <p:nvPr/>
        </p:nvSpPr>
        <p:spPr>
          <a:xfrm>
            <a:off x="1843510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3F48A652-35E2-423D-B0B6-077C2000E8AB}"/>
              </a:ext>
            </a:extLst>
          </p:cNvPr>
          <p:cNvSpPr/>
          <p:nvPr/>
        </p:nvSpPr>
        <p:spPr>
          <a:xfrm>
            <a:off x="2905877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27A2063B-B3E8-4A4B-878E-67F847BB0C98}"/>
              </a:ext>
            </a:extLst>
          </p:cNvPr>
          <p:cNvSpPr/>
          <p:nvPr/>
        </p:nvSpPr>
        <p:spPr>
          <a:xfrm>
            <a:off x="3968244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FCC6E7B7-3AD6-498C-9612-85E7E6CA20ED}"/>
              </a:ext>
            </a:extLst>
          </p:cNvPr>
          <p:cNvSpPr/>
          <p:nvPr/>
        </p:nvSpPr>
        <p:spPr>
          <a:xfrm>
            <a:off x="5030611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D9D761E0-0E67-4525-B873-77E04B0F0023}"/>
              </a:ext>
            </a:extLst>
          </p:cNvPr>
          <p:cNvSpPr/>
          <p:nvPr/>
        </p:nvSpPr>
        <p:spPr>
          <a:xfrm>
            <a:off x="6092977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C6C9D6D2-1F1A-43EE-8364-80801A0B1726}"/>
              </a:ext>
            </a:extLst>
          </p:cNvPr>
          <p:cNvSpPr/>
          <p:nvPr/>
        </p:nvSpPr>
        <p:spPr>
          <a:xfrm>
            <a:off x="7155344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7C57044F-A61F-4ADA-A608-E39FFC4B887B}"/>
              </a:ext>
            </a:extLst>
          </p:cNvPr>
          <p:cNvSpPr/>
          <p:nvPr/>
        </p:nvSpPr>
        <p:spPr>
          <a:xfrm>
            <a:off x="8217711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1D1FB604-C500-4AFC-86CB-2511CF63EB00}"/>
              </a:ext>
            </a:extLst>
          </p:cNvPr>
          <p:cNvSpPr/>
          <p:nvPr/>
        </p:nvSpPr>
        <p:spPr>
          <a:xfrm>
            <a:off x="9280078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08E7EFE3-27F0-49F3-B772-079B11BCF152}"/>
              </a:ext>
            </a:extLst>
          </p:cNvPr>
          <p:cNvSpPr/>
          <p:nvPr/>
        </p:nvSpPr>
        <p:spPr>
          <a:xfrm>
            <a:off x="10342449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E150EC61-B4D6-4169-BEF5-6339A7957A1F}"/>
              </a:ext>
            </a:extLst>
          </p:cNvPr>
          <p:cNvSpPr/>
          <p:nvPr/>
        </p:nvSpPr>
        <p:spPr>
          <a:xfrm>
            <a:off x="2374637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22364326-2CEC-44B2-833B-D9C013A603ED}"/>
              </a:ext>
            </a:extLst>
          </p:cNvPr>
          <p:cNvSpPr/>
          <p:nvPr/>
        </p:nvSpPr>
        <p:spPr>
          <a:xfrm>
            <a:off x="3437004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C526BB78-0EE7-446E-B4A4-FDA6C97C0FB7}"/>
              </a:ext>
            </a:extLst>
          </p:cNvPr>
          <p:cNvSpPr/>
          <p:nvPr/>
        </p:nvSpPr>
        <p:spPr>
          <a:xfrm>
            <a:off x="4499371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91FE70A0-4041-4EFC-8C4A-0AF6ABCE3F13}"/>
              </a:ext>
            </a:extLst>
          </p:cNvPr>
          <p:cNvSpPr/>
          <p:nvPr/>
        </p:nvSpPr>
        <p:spPr>
          <a:xfrm>
            <a:off x="5561738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4BB415BF-B53C-4DA0-A544-A9192E531D47}"/>
              </a:ext>
            </a:extLst>
          </p:cNvPr>
          <p:cNvSpPr/>
          <p:nvPr/>
        </p:nvSpPr>
        <p:spPr>
          <a:xfrm>
            <a:off x="6624104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C221888E-DE16-4B75-A47D-647D90A05EB8}"/>
              </a:ext>
            </a:extLst>
          </p:cNvPr>
          <p:cNvSpPr/>
          <p:nvPr/>
        </p:nvSpPr>
        <p:spPr>
          <a:xfrm>
            <a:off x="7686471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1DA4FB35-4C32-49F6-9EC6-9EA59559F2A7}"/>
              </a:ext>
            </a:extLst>
          </p:cNvPr>
          <p:cNvSpPr/>
          <p:nvPr/>
        </p:nvSpPr>
        <p:spPr>
          <a:xfrm>
            <a:off x="8748838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A20B301B-5FD4-483D-8C24-9D97B9CE2CA0}"/>
              </a:ext>
            </a:extLst>
          </p:cNvPr>
          <p:cNvSpPr/>
          <p:nvPr/>
        </p:nvSpPr>
        <p:spPr>
          <a:xfrm>
            <a:off x="9811205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BE48220A-65B0-49BD-BA89-3F2173C2D936}"/>
              </a:ext>
            </a:extLst>
          </p:cNvPr>
          <p:cNvSpPr/>
          <p:nvPr/>
        </p:nvSpPr>
        <p:spPr>
          <a:xfrm>
            <a:off x="10873576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5" name="직사각형 454">
            <a:extLst>
              <a:ext uri="{FF2B5EF4-FFF2-40B4-BE49-F238E27FC236}">
                <a16:creationId xmlns:a16="http://schemas.microsoft.com/office/drawing/2014/main" id="{74EA1FC4-B290-4119-8490-11E7C685A738}"/>
              </a:ext>
            </a:extLst>
          </p:cNvPr>
          <p:cNvSpPr/>
          <p:nvPr/>
        </p:nvSpPr>
        <p:spPr>
          <a:xfrm>
            <a:off x="1843510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6" name="직사각형 455">
            <a:extLst>
              <a:ext uri="{FF2B5EF4-FFF2-40B4-BE49-F238E27FC236}">
                <a16:creationId xmlns:a16="http://schemas.microsoft.com/office/drawing/2014/main" id="{D81632D3-C5DF-4FEF-B4A5-55FA86395FEF}"/>
              </a:ext>
            </a:extLst>
          </p:cNvPr>
          <p:cNvSpPr/>
          <p:nvPr/>
        </p:nvSpPr>
        <p:spPr>
          <a:xfrm>
            <a:off x="2905877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7" name="직사각형 456">
            <a:extLst>
              <a:ext uri="{FF2B5EF4-FFF2-40B4-BE49-F238E27FC236}">
                <a16:creationId xmlns:a16="http://schemas.microsoft.com/office/drawing/2014/main" id="{F6FB67B0-749B-47D3-BF45-B8057E535A1C}"/>
              </a:ext>
            </a:extLst>
          </p:cNvPr>
          <p:cNvSpPr/>
          <p:nvPr/>
        </p:nvSpPr>
        <p:spPr>
          <a:xfrm>
            <a:off x="3968244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8" name="직사각형 457">
            <a:extLst>
              <a:ext uri="{FF2B5EF4-FFF2-40B4-BE49-F238E27FC236}">
                <a16:creationId xmlns:a16="http://schemas.microsoft.com/office/drawing/2014/main" id="{C23B90CF-78DC-49AC-A891-568704379E47}"/>
              </a:ext>
            </a:extLst>
          </p:cNvPr>
          <p:cNvSpPr/>
          <p:nvPr/>
        </p:nvSpPr>
        <p:spPr>
          <a:xfrm>
            <a:off x="5030611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9" name="직사각형 458">
            <a:extLst>
              <a:ext uri="{FF2B5EF4-FFF2-40B4-BE49-F238E27FC236}">
                <a16:creationId xmlns:a16="http://schemas.microsoft.com/office/drawing/2014/main" id="{3DD64F24-A654-4DA9-9F69-6D4790F3EE84}"/>
              </a:ext>
            </a:extLst>
          </p:cNvPr>
          <p:cNvSpPr/>
          <p:nvPr/>
        </p:nvSpPr>
        <p:spPr>
          <a:xfrm>
            <a:off x="6092977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0" name="직사각형 459">
            <a:extLst>
              <a:ext uri="{FF2B5EF4-FFF2-40B4-BE49-F238E27FC236}">
                <a16:creationId xmlns:a16="http://schemas.microsoft.com/office/drawing/2014/main" id="{D0A8F3C4-C92D-4F28-A66B-D791A63DDE9B}"/>
              </a:ext>
            </a:extLst>
          </p:cNvPr>
          <p:cNvSpPr/>
          <p:nvPr/>
        </p:nvSpPr>
        <p:spPr>
          <a:xfrm>
            <a:off x="7155344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1" name="직사각형 460">
            <a:extLst>
              <a:ext uri="{FF2B5EF4-FFF2-40B4-BE49-F238E27FC236}">
                <a16:creationId xmlns:a16="http://schemas.microsoft.com/office/drawing/2014/main" id="{F9C91BC5-F419-4C53-ADC5-E746D47AC16B}"/>
              </a:ext>
            </a:extLst>
          </p:cNvPr>
          <p:cNvSpPr/>
          <p:nvPr/>
        </p:nvSpPr>
        <p:spPr>
          <a:xfrm>
            <a:off x="8217711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2" name="직사각형 461">
            <a:extLst>
              <a:ext uri="{FF2B5EF4-FFF2-40B4-BE49-F238E27FC236}">
                <a16:creationId xmlns:a16="http://schemas.microsoft.com/office/drawing/2014/main" id="{18873859-E2C7-4402-B45B-7EA6DEAAA095}"/>
              </a:ext>
            </a:extLst>
          </p:cNvPr>
          <p:cNvSpPr/>
          <p:nvPr/>
        </p:nvSpPr>
        <p:spPr>
          <a:xfrm>
            <a:off x="9280078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3" name="직사각형 462">
            <a:extLst>
              <a:ext uri="{FF2B5EF4-FFF2-40B4-BE49-F238E27FC236}">
                <a16:creationId xmlns:a16="http://schemas.microsoft.com/office/drawing/2014/main" id="{2EDC0495-DC2D-44C6-A927-983874FA78C8}"/>
              </a:ext>
            </a:extLst>
          </p:cNvPr>
          <p:cNvSpPr/>
          <p:nvPr/>
        </p:nvSpPr>
        <p:spPr>
          <a:xfrm>
            <a:off x="10342449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4" name="직사각형 463">
            <a:extLst>
              <a:ext uri="{FF2B5EF4-FFF2-40B4-BE49-F238E27FC236}">
                <a16:creationId xmlns:a16="http://schemas.microsoft.com/office/drawing/2014/main" id="{E7BCB3BE-24DD-4DE1-924F-E5F7335B4C8F}"/>
              </a:ext>
            </a:extLst>
          </p:cNvPr>
          <p:cNvSpPr/>
          <p:nvPr/>
        </p:nvSpPr>
        <p:spPr>
          <a:xfrm>
            <a:off x="2374637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5" name="직사각형 464">
            <a:extLst>
              <a:ext uri="{FF2B5EF4-FFF2-40B4-BE49-F238E27FC236}">
                <a16:creationId xmlns:a16="http://schemas.microsoft.com/office/drawing/2014/main" id="{87B22109-E16C-40C4-8DC0-0FEE1A084333}"/>
              </a:ext>
            </a:extLst>
          </p:cNvPr>
          <p:cNvSpPr/>
          <p:nvPr/>
        </p:nvSpPr>
        <p:spPr>
          <a:xfrm>
            <a:off x="3437004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6" name="직사각형 465">
            <a:extLst>
              <a:ext uri="{FF2B5EF4-FFF2-40B4-BE49-F238E27FC236}">
                <a16:creationId xmlns:a16="http://schemas.microsoft.com/office/drawing/2014/main" id="{7552E95C-8B30-42EC-8249-6FD20D51B92B}"/>
              </a:ext>
            </a:extLst>
          </p:cNvPr>
          <p:cNvSpPr/>
          <p:nvPr/>
        </p:nvSpPr>
        <p:spPr>
          <a:xfrm>
            <a:off x="4499371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7" name="직사각형 466">
            <a:extLst>
              <a:ext uri="{FF2B5EF4-FFF2-40B4-BE49-F238E27FC236}">
                <a16:creationId xmlns:a16="http://schemas.microsoft.com/office/drawing/2014/main" id="{9A7B64E8-13D3-4D6D-8C58-891DEA223142}"/>
              </a:ext>
            </a:extLst>
          </p:cNvPr>
          <p:cNvSpPr/>
          <p:nvPr/>
        </p:nvSpPr>
        <p:spPr>
          <a:xfrm>
            <a:off x="5561738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8" name="직사각형 467">
            <a:extLst>
              <a:ext uri="{FF2B5EF4-FFF2-40B4-BE49-F238E27FC236}">
                <a16:creationId xmlns:a16="http://schemas.microsoft.com/office/drawing/2014/main" id="{25225A9C-FBE0-4EED-A414-9914A99AFB37}"/>
              </a:ext>
            </a:extLst>
          </p:cNvPr>
          <p:cNvSpPr/>
          <p:nvPr/>
        </p:nvSpPr>
        <p:spPr>
          <a:xfrm>
            <a:off x="6624104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9" name="직사각형 468">
            <a:extLst>
              <a:ext uri="{FF2B5EF4-FFF2-40B4-BE49-F238E27FC236}">
                <a16:creationId xmlns:a16="http://schemas.microsoft.com/office/drawing/2014/main" id="{A11E2323-9CA3-4696-B918-D52300955C4A}"/>
              </a:ext>
            </a:extLst>
          </p:cNvPr>
          <p:cNvSpPr/>
          <p:nvPr/>
        </p:nvSpPr>
        <p:spPr>
          <a:xfrm>
            <a:off x="7686471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0" name="직사각형 469">
            <a:extLst>
              <a:ext uri="{FF2B5EF4-FFF2-40B4-BE49-F238E27FC236}">
                <a16:creationId xmlns:a16="http://schemas.microsoft.com/office/drawing/2014/main" id="{5864B2E5-F027-4988-BE03-FA4C131CC3FB}"/>
              </a:ext>
            </a:extLst>
          </p:cNvPr>
          <p:cNvSpPr/>
          <p:nvPr/>
        </p:nvSpPr>
        <p:spPr>
          <a:xfrm>
            <a:off x="8748838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1" name="직사각형 470">
            <a:extLst>
              <a:ext uri="{FF2B5EF4-FFF2-40B4-BE49-F238E27FC236}">
                <a16:creationId xmlns:a16="http://schemas.microsoft.com/office/drawing/2014/main" id="{83497443-068F-4DEA-8BA4-C5BEDEEDE2C5}"/>
              </a:ext>
            </a:extLst>
          </p:cNvPr>
          <p:cNvSpPr/>
          <p:nvPr/>
        </p:nvSpPr>
        <p:spPr>
          <a:xfrm>
            <a:off x="9811205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2" name="직사각형 471">
            <a:extLst>
              <a:ext uri="{FF2B5EF4-FFF2-40B4-BE49-F238E27FC236}">
                <a16:creationId xmlns:a16="http://schemas.microsoft.com/office/drawing/2014/main" id="{78BAD9DD-3461-4701-AA3C-DF8C054E5F3A}"/>
              </a:ext>
            </a:extLst>
          </p:cNvPr>
          <p:cNvSpPr/>
          <p:nvPr/>
        </p:nvSpPr>
        <p:spPr>
          <a:xfrm>
            <a:off x="10873576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3" name="직사각형 472">
            <a:extLst>
              <a:ext uri="{FF2B5EF4-FFF2-40B4-BE49-F238E27FC236}">
                <a16:creationId xmlns:a16="http://schemas.microsoft.com/office/drawing/2014/main" id="{3DF38610-64A2-47CA-BDD0-4DB4D27867F3}"/>
              </a:ext>
            </a:extLst>
          </p:cNvPr>
          <p:cNvSpPr/>
          <p:nvPr/>
        </p:nvSpPr>
        <p:spPr>
          <a:xfrm>
            <a:off x="1843510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4" name="직사각형 473">
            <a:extLst>
              <a:ext uri="{FF2B5EF4-FFF2-40B4-BE49-F238E27FC236}">
                <a16:creationId xmlns:a16="http://schemas.microsoft.com/office/drawing/2014/main" id="{FCEA428A-44A6-4153-8C8E-66E93C25E676}"/>
              </a:ext>
            </a:extLst>
          </p:cNvPr>
          <p:cNvSpPr/>
          <p:nvPr/>
        </p:nvSpPr>
        <p:spPr>
          <a:xfrm>
            <a:off x="2905877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5" name="직사각형 474">
            <a:extLst>
              <a:ext uri="{FF2B5EF4-FFF2-40B4-BE49-F238E27FC236}">
                <a16:creationId xmlns:a16="http://schemas.microsoft.com/office/drawing/2014/main" id="{8189418B-1156-400B-8D5E-C54969E3278E}"/>
              </a:ext>
            </a:extLst>
          </p:cNvPr>
          <p:cNvSpPr/>
          <p:nvPr/>
        </p:nvSpPr>
        <p:spPr>
          <a:xfrm>
            <a:off x="3968244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6" name="직사각형 475">
            <a:extLst>
              <a:ext uri="{FF2B5EF4-FFF2-40B4-BE49-F238E27FC236}">
                <a16:creationId xmlns:a16="http://schemas.microsoft.com/office/drawing/2014/main" id="{028FDC91-7F63-44F8-B3C4-5F8B4EC552EB}"/>
              </a:ext>
            </a:extLst>
          </p:cNvPr>
          <p:cNvSpPr/>
          <p:nvPr/>
        </p:nvSpPr>
        <p:spPr>
          <a:xfrm>
            <a:off x="5030611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7" name="직사각형 476">
            <a:extLst>
              <a:ext uri="{FF2B5EF4-FFF2-40B4-BE49-F238E27FC236}">
                <a16:creationId xmlns:a16="http://schemas.microsoft.com/office/drawing/2014/main" id="{2FE5CC08-D638-4C34-B1DC-BD0E14D747CC}"/>
              </a:ext>
            </a:extLst>
          </p:cNvPr>
          <p:cNvSpPr/>
          <p:nvPr/>
        </p:nvSpPr>
        <p:spPr>
          <a:xfrm>
            <a:off x="6092977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8" name="직사각형 477">
            <a:extLst>
              <a:ext uri="{FF2B5EF4-FFF2-40B4-BE49-F238E27FC236}">
                <a16:creationId xmlns:a16="http://schemas.microsoft.com/office/drawing/2014/main" id="{0A6F38DA-D191-4CEF-BE95-24D8E4B4FC51}"/>
              </a:ext>
            </a:extLst>
          </p:cNvPr>
          <p:cNvSpPr/>
          <p:nvPr/>
        </p:nvSpPr>
        <p:spPr>
          <a:xfrm>
            <a:off x="7155344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9" name="직사각형 478">
            <a:extLst>
              <a:ext uri="{FF2B5EF4-FFF2-40B4-BE49-F238E27FC236}">
                <a16:creationId xmlns:a16="http://schemas.microsoft.com/office/drawing/2014/main" id="{5C7BE75B-5F4C-458E-8EC6-C06845FCD728}"/>
              </a:ext>
            </a:extLst>
          </p:cNvPr>
          <p:cNvSpPr/>
          <p:nvPr/>
        </p:nvSpPr>
        <p:spPr>
          <a:xfrm>
            <a:off x="8217711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0" name="직사각형 479">
            <a:extLst>
              <a:ext uri="{FF2B5EF4-FFF2-40B4-BE49-F238E27FC236}">
                <a16:creationId xmlns:a16="http://schemas.microsoft.com/office/drawing/2014/main" id="{51D35076-1C1D-4497-936A-BF51673ACD5B}"/>
              </a:ext>
            </a:extLst>
          </p:cNvPr>
          <p:cNvSpPr/>
          <p:nvPr/>
        </p:nvSpPr>
        <p:spPr>
          <a:xfrm>
            <a:off x="9280078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1" name="직사각형 480">
            <a:extLst>
              <a:ext uri="{FF2B5EF4-FFF2-40B4-BE49-F238E27FC236}">
                <a16:creationId xmlns:a16="http://schemas.microsoft.com/office/drawing/2014/main" id="{E841AB4B-930B-4D70-9129-7CDF510DDA7F}"/>
              </a:ext>
            </a:extLst>
          </p:cNvPr>
          <p:cNvSpPr/>
          <p:nvPr/>
        </p:nvSpPr>
        <p:spPr>
          <a:xfrm>
            <a:off x="10342449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2" name="직사각형 481">
            <a:extLst>
              <a:ext uri="{FF2B5EF4-FFF2-40B4-BE49-F238E27FC236}">
                <a16:creationId xmlns:a16="http://schemas.microsoft.com/office/drawing/2014/main" id="{9AA78A35-23D5-43C8-8D50-C83A5D6B49F7}"/>
              </a:ext>
            </a:extLst>
          </p:cNvPr>
          <p:cNvSpPr/>
          <p:nvPr/>
        </p:nvSpPr>
        <p:spPr>
          <a:xfrm>
            <a:off x="2374637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3" name="직사각형 482">
            <a:extLst>
              <a:ext uri="{FF2B5EF4-FFF2-40B4-BE49-F238E27FC236}">
                <a16:creationId xmlns:a16="http://schemas.microsoft.com/office/drawing/2014/main" id="{5244A783-A41B-42FE-B6B7-3A1DCBC4857A}"/>
              </a:ext>
            </a:extLst>
          </p:cNvPr>
          <p:cNvSpPr/>
          <p:nvPr/>
        </p:nvSpPr>
        <p:spPr>
          <a:xfrm>
            <a:off x="3437004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4" name="직사각형 483">
            <a:extLst>
              <a:ext uri="{FF2B5EF4-FFF2-40B4-BE49-F238E27FC236}">
                <a16:creationId xmlns:a16="http://schemas.microsoft.com/office/drawing/2014/main" id="{6843BDED-FF8D-4148-93DB-67CD7310CEFB}"/>
              </a:ext>
            </a:extLst>
          </p:cNvPr>
          <p:cNvSpPr/>
          <p:nvPr/>
        </p:nvSpPr>
        <p:spPr>
          <a:xfrm>
            <a:off x="4499371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5" name="직사각형 484">
            <a:extLst>
              <a:ext uri="{FF2B5EF4-FFF2-40B4-BE49-F238E27FC236}">
                <a16:creationId xmlns:a16="http://schemas.microsoft.com/office/drawing/2014/main" id="{B5F1AC72-1167-4A3A-890B-F5B654ED7315}"/>
              </a:ext>
            </a:extLst>
          </p:cNvPr>
          <p:cNvSpPr/>
          <p:nvPr/>
        </p:nvSpPr>
        <p:spPr>
          <a:xfrm>
            <a:off x="5561738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6" name="직사각형 485">
            <a:extLst>
              <a:ext uri="{FF2B5EF4-FFF2-40B4-BE49-F238E27FC236}">
                <a16:creationId xmlns:a16="http://schemas.microsoft.com/office/drawing/2014/main" id="{EE69F58F-9BDF-44B0-8C31-6EAC6BF49F58}"/>
              </a:ext>
            </a:extLst>
          </p:cNvPr>
          <p:cNvSpPr/>
          <p:nvPr/>
        </p:nvSpPr>
        <p:spPr>
          <a:xfrm>
            <a:off x="6624104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7" name="직사각형 486">
            <a:extLst>
              <a:ext uri="{FF2B5EF4-FFF2-40B4-BE49-F238E27FC236}">
                <a16:creationId xmlns:a16="http://schemas.microsoft.com/office/drawing/2014/main" id="{E698F4F3-89F8-431F-B37D-6CBF71AB94D9}"/>
              </a:ext>
            </a:extLst>
          </p:cNvPr>
          <p:cNvSpPr/>
          <p:nvPr/>
        </p:nvSpPr>
        <p:spPr>
          <a:xfrm>
            <a:off x="7686471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8" name="직사각형 487">
            <a:extLst>
              <a:ext uri="{FF2B5EF4-FFF2-40B4-BE49-F238E27FC236}">
                <a16:creationId xmlns:a16="http://schemas.microsoft.com/office/drawing/2014/main" id="{49DC4F24-7E69-4106-B340-CDF3B1FE25CB}"/>
              </a:ext>
            </a:extLst>
          </p:cNvPr>
          <p:cNvSpPr/>
          <p:nvPr/>
        </p:nvSpPr>
        <p:spPr>
          <a:xfrm>
            <a:off x="8748838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9" name="직사각형 488">
            <a:extLst>
              <a:ext uri="{FF2B5EF4-FFF2-40B4-BE49-F238E27FC236}">
                <a16:creationId xmlns:a16="http://schemas.microsoft.com/office/drawing/2014/main" id="{89648995-0CA0-411D-B14D-62D9A0FF6A60}"/>
              </a:ext>
            </a:extLst>
          </p:cNvPr>
          <p:cNvSpPr/>
          <p:nvPr/>
        </p:nvSpPr>
        <p:spPr>
          <a:xfrm>
            <a:off x="9811205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0" name="직사각형 489">
            <a:extLst>
              <a:ext uri="{FF2B5EF4-FFF2-40B4-BE49-F238E27FC236}">
                <a16:creationId xmlns:a16="http://schemas.microsoft.com/office/drawing/2014/main" id="{8B3FD8A1-7D8E-41FB-A93B-1465C77AC6FB}"/>
              </a:ext>
            </a:extLst>
          </p:cNvPr>
          <p:cNvSpPr/>
          <p:nvPr/>
        </p:nvSpPr>
        <p:spPr>
          <a:xfrm>
            <a:off x="10873576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1" name="직사각형 490">
            <a:extLst>
              <a:ext uri="{FF2B5EF4-FFF2-40B4-BE49-F238E27FC236}">
                <a16:creationId xmlns:a16="http://schemas.microsoft.com/office/drawing/2014/main" id="{FCD23E73-EEBE-4945-A630-8D9DA55323A0}"/>
              </a:ext>
            </a:extLst>
          </p:cNvPr>
          <p:cNvSpPr/>
          <p:nvPr/>
        </p:nvSpPr>
        <p:spPr>
          <a:xfrm>
            <a:off x="1843510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2" name="직사각형 491">
            <a:extLst>
              <a:ext uri="{FF2B5EF4-FFF2-40B4-BE49-F238E27FC236}">
                <a16:creationId xmlns:a16="http://schemas.microsoft.com/office/drawing/2014/main" id="{AE5E7EE2-DCD1-4756-82C1-2D1ADBADB50A}"/>
              </a:ext>
            </a:extLst>
          </p:cNvPr>
          <p:cNvSpPr/>
          <p:nvPr/>
        </p:nvSpPr>
        <p:spPr>
          <a:xfrm>
            <a:off x="2905877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3" name="직사각형 492">
            <a:extLst>
              <a:ext uri="{FF2B5EF4-FFF2-40B4-BE49-F238E27FC236}">
                <a16:creationId xmlns:a16="http://schemas.microsoft.com/office/drawing/2014/main" id="{F0807FA6-957A-43EE-952B-5212F6BF9992}"/>
              </a:ext>
            </a:extLst>
          </p:cNvPr>
          <p:cNvSpPr/>
          <p:nvPr/>
        </p:nvSpPr>
        <p:spPr>
          <a:xfrm>
            <a:off x="3968244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4" name="직사각형 493">
            <a:extLst>
              <a:ext uri="{FF2B5EF4-FFF2-40B4-BE49-F238E27FC236}">
                <a16:creationId xmlns:a16="http://schemas.microsoft.com/office/drawing/2014/main" id="{DFC316B2-6E58-42AB-A543-633B2AE8C2D0}"/>
              </a:ext>
            </a:extLst>
          </p:cNvPr>
          <p:cNvSpPr/>
          <p:nvPr/>
        </p:nvSpPr>
        <p:spPr>
          <a:xfrm>
            <a:off x="5030611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5" name="직사각형 494">
            <a:extLst>
              <a:ext uri="{FF2B5EF4-FFF2-40B4-BE49-F238E27FC236}">
                <a16:creationId xmlns:a16="http://schemas.microsoft.com/office/drawing/2014/main" id="{6374A283-B70A-4503-ABDE-C8B3977751F8}"/>
              </a:ext>
            </a:extLst>
          </p:cNvPr>
          <p:cNvSpPr/>
          <p:nvPr/>
        </p:nvSpPr>
        <p:spPr>
          <a:xfrm>
            <a:off x="6092977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6" name="직사각형 495">
            <a:extLst>
              <a:ext uri="{FF2B5EF4-FFF2-40B4-BE49-F238E27FC236}">
                <a16:creationId xmlns:a16="http://schemas.microsoft.com/office/drawing/2014/main" id="{720BAADE-9C87-4756-A24D-2C645CA058CF}"/>
              </a:ext>
            </a:extLst>
          </p:cNvPr>
          <p:cNvSpPr/>
          <p:nvPr/>
        </p:nvSpPr>
        <p:spPr>
          <a:xfrm>
            <a:off x="7155344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7" name="직사각형 496">
            <a:extLst>
              <a:ext uri="{FF2B5EF4-FFF2-40B4-BE49-F238E27FC236}">
                <a16:creationId xmlns:a16="http://schemas.microsoft.com/office/drawing/2014/main" id="{E4FC93BA-B310-4BAC-AD19-8E353795254E}"/>
              </a:ext>
            </a:extLst>
          </p:cNvPr>
          <p:cNvSpPr/>
          <p:nvPr/>
        </p:nvSpPr>
        <p:spPr>
          <a:xfrm>
            <a:off x="8217711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8" name="직사각형 497">
            <a:extLst>
              <a:ext uri="{FF2B5EF4-FFF2-40B4-BE49-F238E27FC236}">
                <a16:creationId xmlns:a16="http://schemas.microsoft.com/office/drawing/2014/main" id="{086689D5-950D-4841-8B84-153F0EE400CD}"/>
              </a:ext>
            </a:extLst>
          </p:cNvPr>
          <p:cNvSpPr/>
          <p:nvPr/>
        </p:nvSpPr>
        <p:spPr>
          <a:xfrm>
            <a:off x="9280078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9" name="직사각형 498">
            <a:extLst>
              <a:ext uri="{FF2B5EF4-FFF2-40B4-BE49-F238E27FC236}">
                <a16:creationId xmlns:a16="http://schemas.microsoft.com/office/drawing/2014/main" id="{5EA51F5E-0B23-4482-BE28-0449385921DF}"/>
              </a:ext>
            </a:extLst>
          </p:cNvPr>
          <p:cNvSpPr/>
          <p:nvPr/>
        </p:nvSpPr>
        <p:spPr>
          <a:xfrm>
            <a:off x="10342449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0" name="직사각형 499">
            <a:extLst>
              <a:ext uri="{FF2B5EF4-FFF2-40B4-BE49-F238E27FC236}">
                <a16:creationId xmlns:a16="http://schemas.microsoft.com/office/drawing/2014/main" id="{A4534021-A66B-4A8D-9BB1-77C413F27E7F}"/>
              </a:ext>
            </a:extLst>
          </p:cNvPr>
          <p:cNvSpPr/>
          <p:nvPr/>
        </p:nvSpPr>
        <p:spPr>
          <a:xfrm>
            <a:off x="2374637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1" name="직사각형 500">
            <a:extLst>
              <a:ext uri="{FF2B5EF4-FFF2-40B4-BE49-F238E27FC236}">
                <a16:creationId xmlns:a16="http://schemas.microsoft.com/office/drawing/2014/main" id="{2661C31F-7F6E-4C2B-8DAB-0C51C85AEC1E}"/>
              </a:ext>
            </a:extLst>
          </p:cNvPr>
          <p:cNvSpPr/>
          <p:nvPr/>
        </p:nvSpPr>
        <p:spPr>
          <a:xfrm>
            <a:off x="3437004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2" name="직사각형 501">
            <a:extLst>
              <a:ext uri="{FF2B5EF4-FFF2-40B4-BE49-F238E27FC236}">
                <a16:creationId xmlns:a16="http://schemas.microsoft.com/office/drawing/2014/main" id="{45624F9D-27E2-4DE0-92C8-EE97FED291CF}"/>
              </a:ext>
            </a:extLst>
          </p:cNvPr>
          <p:cNvSpPr/>
          <p:nvPr/>
        </p:nvSpPr>
        <p:spPr>
          <a:xfrm>
            <a:off x="4499371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3" name="직사각형 502">
            <a:extLst>
              <a:ext uri="{FF2B5EF4-FFF2-40B4-BE49-F238E27FC236}">
                <a16:creationId xmlns:a16="http://schemas.microsoft.com/office/drawing/2014/main" id="{9CB93756-4628-4025-A41C-23E81E8FC701}"/>
              </a:ext>
            </a:extLst>
          </p:cNvPr>
          <p:cNvSpPr/>
          <p:nvPr/>
        </p:nvSpPr>
        <p:spPr>
          <a:xfrm>
            <a:off x="5561738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4" name="직사각형 503">
            <a:extLst>
              <a:ext uri="{FF2B5EF4-FFF2-40B4-BE49-F238E27FC236}">
                <a16:creationId xmlns:a16="http://schemas.microsoft.com/office/drawing/2014/main" id="{EA108437-C518-417B-91F1-A0E11DFAA162}"/>
              </a:ext>
            </a:extLst>
          </p:cNvPr>
          <p:cNvSpPr/>
          <p:nvPr/>
        </p:nvSpPr>
        <p:spPr>
          <a:xfrm>
            <a:off x="6624104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5" name="직사각형 504">
            <a:extLst>
              <a:ext uri="{FF2B5EF4-FFF2-40B4-BE49-F238E27FC236}">
                <a16:creationId xmlns:a16="http://schemas.microsoft.com/office/drawing/2014/main" id="{4C481BB7-3480-4C39-B002-A49C0CE51F95}"/>
              </a:ext>
            </a:extLst>
          </p:cNvPr>
          <p:cNvSpPr/>
          <p:nvPr/>
        </p:nvSpPr>
        <p:spPr>
          <a:xfrm>
            <a:off x="7686471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6" name="직사각형 505">
            <a:extLst>
              <a:ext uri="{FF2B5EF4-FFF2-40B4-BE49-F238E27FC236}">
                <a16:creationId xmlns:a16="http://schemas.microsoft.com/office/drawing/2014/main" id="{5E0AF409-9D26-403A-86C8-D40F99512633}"/>
              </a:ext>
            </a:extLst>
          </p:cNvPr>
          <p:cNvSpPr/>
          <p:nvPr/>
        </p:nvSpPr>
        <p:spPr>
          <a:xfrm>
            <a:off x="8748838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7" name="직사각형 506">
            <a:extLst>
              <a:ext uri="{FF2B5EF4-FFF2-40B4-BE49-F238E27FC236}">
                <a16:creationId xmlns:a16="http://schemas.microsoft.com/office/drawing/2014/main" id="{CA711D92-562B-4173-B1DA-90E42861F285}"/>
              </a:ext>
            </a:extLst>
          </p:cNvPr>
          <p:cNvSpPr/>
          <p:nvPr/>
        </p:nvSpPr>
        <p:spPr>
          <a:xfrm>
            <a:off x="9811205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8" name="직사각형 507">
            <a:extLst>
              <a:ext uri="{FF2B5EF4-FFF2-40B4-BE49-F238E27FC236}">
                <a16:creationId xmlns:a16="http://schemas.microsoft.com/office/drawing/2014/main" id="{5E80C1FA-7BA0-4009-B92D-A4696A26E903}"/>
              </a:ext>
            </a:extLst>
          </p:cNvPr>
          <p:cNvSpPr/>
          <p:nvPr/>
        </p:nvSpPr>
        <p:spPr>
          <a:xfrm>
            <a:off x="10873576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9" name="직사각형 508">
            <a:extLst>
              <a:ext uri="{FF2B5EF4-FFF2-40B4-BE49-F238E27FC236}">
                <a16:creationId xmlns:a16="http://schemas.microsoft.com/office/drawing/2014/main" id="{5F0238FA-35CA-421F-A9E9-C9B4322A416E}"/>
              </a:ext>
            </a:extLst>
          </p:cNvPr>
          <p:cNvSpPr/>
          <p:nvPr/>
        </p:nvSpPr>
        <p:spPr>
          <a:xfrm>
            <a:off x="1843510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0" name="직사각형 509">
            <a:extLst>
              <a:ext uri="{FF2B5EF4-FFF2-40B4-BE49-F238E27FC236}">
                <a16:creationId xmlns:a16="http://schemas.microsoft.com/office/drawing/2014/main" id="{DF8C6C4C-DBBB-46A4-99AE-CE349D26B2B2}"/>
              </a:ext>
            </a:extLst>
          </p:cNvPr>
          <p:cNvSpPr/>
          <p:nvPr/>
        </p:nvSpPr>
        <p:spPr>
          <a:xfrm>
            <a:off x="2905877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1" name="직사각형 510">
            <a:extLst>
              <a:ext uri="{FF2B5EF4-FFF2-40B4-BE49-F238E27FC236}">
                <a16:creationId xmlns:a16="http://schemas.microsoft.com/office/drawing/2014/main" id="{871EE336-7633-4B17-911A-1314C3074B49}"/>
              </a:ext>
            </a:extLst>
          </p:cNvPr>
          <p:cNvSpPr/>
          <p:nvPr/>
        </p:nvSpPr>
        <p:spPr>
          <a:xfrm>
            <a:off x="3968244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2" name="직사각형 511">
            <a:extLst>
              <a:ext uri="{FF2B5EF4-FFF2-40B4-BE49-F238E27FC236}">
                <a16:creationId xmlns:a16="http://schemas.microsoft.com/office/drawing/2014/main" id="{4B4E9F49-575A-4C29-8250-034E27056F82}"/>
              </a:ext>
            </a:extLst>
          </p:cNvPr>
          <p:cNvSpPr/>
          <p:nvPr/>
        </p:nvSpPr>
        <p:spPr>
          <a:xfrm>
            <a:off x="5030611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3" name="직사각형 512">
            <a:extLst>
              <a:ext uri="{FF2B5EF4-FFF2-40B4-BE49-F238E27FC236}">
                <a16:creationId xmlns:a16="http://schemas.microsoft.com/office/drawing/2014/main" id="{573F7D92-E784-42C8-81E7-8E653AFB83FD}"/>
              </a:ext>
            </a:extLst>
          </p:cNvPr>
          <p:cNvSpPr/>
          <p:nvPr/>
        </p:nvSpPr>
        <p:spPr>
          <a:xfrm>
            <a:off x="6092977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4" name="직사각형 513">
            <a:extLst>
              <a:ext uri="{FF2B5EF4-FFF2-40B4-BE49-F238E27FC236}">
                <a16:creationId xmlns:a16="http://schemas.microsoft.com/office/drawing/2014/main" id="{CBD8EE4A-1642-4E09-9AA6-3F2A93B34380}"/>
              </a:ext>
            </a:extLst>
          </p:cNvPr>
          <p:cNvSpPr/>
          <p:nvPr/>
        </p:nvSpPr>
        <p:spPr>
          <a:xfrm>
            <a:off x="7155344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5" name="직사각형 514">
            <a:extLst>
              <a:ext uri="{FF2B5EF4-FFF2-40B4-BE49-F238E27FC236}">
                <a16:creationId xmlns:a16="http://schemas.microsoft.com/office/drawing/2014/main" id="{2B2A29CE-15B7-47B1-A8E9-3092CECDC51A}"/>
              </a:ext>
            </a:extLst>
          </p:cNvPr>
          <p:cNvSpPr/>
          <p:nvPr/>
        </p:nvSpPr>
        <p:spPr>
          <a:xfrm>
            <a:off x="8217711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6" name="직사각형 515">
            <a:extLst>
              <a:ext uri="{FF2B5EF4-FFF2-40B4-BE49-F238E27FC236}">
                <a16:creationId xmlns:a16="http://schemas.microsoft.com/office/drawing/2014/main" id="{F5F9521B-B0C5-4B31-BB86-CCADE40FDF81}"/>
              </a:ext>
            </a:extLst>
          </p:cNvPr>
          <p:cNvSpPr/>
          <p:nvPr/>
        </p:nvSpPr>
        <p:spPr>
          <a:xfrm>
            <a:off x="9280078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7" name="직사각형 516">
            <a:extLst>
              <a:ext uri="{FF2B5EF4-FFF2-40B4-BE49-F238E27FC236}">
                <a16:creationId xmlns:a16="http://schemas.microsoft.com/office/drawing/2014/main" id="{F923B284-2921-4404-9952-068A7D9C0E78}"/>
              </a:ext>
            </a:extLst>
          </p:cNvPr>
          <p:cNvSpPr/>
          <p:nvPr/>
        </p:nvSpPr>
        <p:spPr>
          <a:xfrm>
            <a:off x="10342449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8" name="직사각형 517">
            <a:extLst>
              <a:ext uri="{FF2B5EF4-FFF2-40B4-BE49-F238E27FC236}">
                <a16:creationId xmlns:a16="http://schemas.microsoft.com/office/drawing/2014/main" id="{6D8C6755-E98B-4CC2-ADAF-2A7FBAE0FAFA}"/>
              </a:ext>
            </a:extLst>
          </p:cNvPr>
          <p:cNvSpPr/>
          <p:nvPr/>
        </p:nvSpPr>
        <p:spPr>
          <a:xfrm>
            <a:off x="2374637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9" name="직사각형 518">
            <a:extLst>
              <a:ext uri="{FF2B5EF4-FFF2-40B4-BE49-F238E27FC236}">
                <a16:creationId xmlns:a16="http://schemas.microsoft.com/office/drawing/2014/main" id="{7F2FE81B-061D-4ECA-A997-CD018DC129C0}"/>
              </a:ext>
            </a:extLst>
          </p:cNvPr>
          <p:cNvSpPr/>
          <p:nvPr/>
        </p:nvSpPr>
        <p:spPr>
          <a:xfrm>
            <a:off x="3437004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0" name="직사각형 519">
            <a:extLst>
              <a:ext uri="{FF2B5EF4-FFF2-40B4-BE49-F238E27FC236}">
                <a16:creationId xmlns:a16="http://schemas.microsoft.com/office/drawing/2014/main" id="{288E662B-D2AC-40DD-9A62-1D889C45D997}"/>
              </a:ext>
            </a:extLst>
          </p:cNvPr>
          <p:cNvSpPr/>
          <p:nvPr/>
        </p:nvSpPr>
        <p:spPr>
          <a:xfrm>
            <a:off x="4499371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1" name="직사각형 520">
            <a:extLst>
              <a:ext uri="{FF2B5EF4-FFF2-40B4-BE49-F238E27FC236}">
                <a16:creationId xmlns:a16="http://schemas.microsoft.com/office/drawing/2014/main" id="{43308CAA-D9C2-4ED7-AD7F-7DED55CF1BAA}"/>
              </a:ext>
            </a:extLst>
          </p:cNvPr>
          <p:cNvSpPr/>
          <p:nvPr/>
        </p:nvSpPr>
        <p:spPr>
          <a:xfrm>
            <a:off x="5561738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2" name="직사각형 521">
            <a:extLst>
              <a:ext uri="{FF2B5EF4-FFF2-40B4-BE49-F238E27FC236}">
                <a16:creationId xmlns:a16="http://schemas.microsoft.com/office/drawing/2014/main" id="{46F32575-0A04-4A58-B883-068E4356C074}"/>
              </a:ext>
            </a:extLst>
          </p:cNvPr>
          <p:cNvSpPr/>
          <p:nvPr/>
        </p:nvSpPr>
        <p:spPr>
          <a:xfrm>
            <a:off x="6624104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3" name="직사각형 522">
            <a:extLst>
              <a:ext uri="{FF2B5EF4-FFF2-40B4-BE49-F238E27FC236}">
                <a16:creationId xmlns:a16="http://schemas.microsoft.com/office/drawing/2014/main" id="{B1B21A7B-519E-4263-B9F5-A8F21F5A43AF}"/>
              </a:ext>
            </a:extLst>
          </p:cNvPr>
          <p:cNvSpPr/>
          <p:nvPr/>
        </p:nvSpPr>
        <p:spPr>
          <a:xfrm>
            <a:off x="7686471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4" name="직사각형 523">
            <a:extLst>
              <a:ext uri="{FF2B5EF4-FFF2-40B4-BE49-F238E27FC236}">
                <a16:creationId xmlns:a16="http://schemas.microsoft.com/office/drawing/2014/main" id="{0A67EA26-81F5-49F0-A525-C18242EA6270}"/>
              </a:ext>
            </a:extLst>
          </p:cNvPr>
          <p:cNvSpPr/>
          <p:nvPr/>
        </p:nvSpPr>
        <p:spPr>
          <a:xfrm>
            <a:off x="8748838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5" name="직사각형 524">
            <a:extLst>
              <a:ext uri="{FF2B5EF4-FFF2-40B4-BE49-F238E27FC236}">
                <a16:creationId xmlns:a16="http://schemas.microsoft.com/office/drawing/2014/main" id="{D1D8F244-E504-4E2B-BD5F-804DD1BF5109}"/>
              </a:ext>
            </a:extLst>
          </p:cNvPr>
          <p:cNvSpPr/>
          <p:nvPr/>
        </p:nvSpPr>
        <p:spPr>
          <a:xfrm>
            <a:off x="9811205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6" name="직사각형 525">
            <a:extLst>
              <a:ext uri="{FF2B5EF4-FFF2-40B4-BE49-F238E27FC236}">
                <a16:creationId xmlns:a16="http://schemas.microsoft.com/office/drawing/2014/main" id="{E80A40E5-6750-41F1-A31F-16AE566E2428}"/>
              </a:ext>
            </a:extLst>
          </p:cNvPr>
          <p:cNvSpPr/>
          <p:nvPr/>
        </p:nvSpPr>
        <p:spPr>
          <a:xfrm>
            <a:off x="10873576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7" name="직사각형 526">
            <a:extLst>
              <a:ext uri="{FF2B5EF4-FFF2-40B4-BE49-F238E27FC236}">
                <a16:creationId xmlns:a16="http://schemas.microsoft.com/office/drawing/2014/main" id="{D1249173-1DF2-4936-985B-959219F7B6EE}"/>
              </a:ext>
            </a:extLst>
          </p:cNvPr>
          <p:cNvSpPr/>
          <p:nvPr/>
        </p:nvSpPr>
        <p:spPr>
          <a:xfrm>
            <a:off x="1843510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8" name="직사각형 527">
            <a:extLst>
              <a:ext uri="{FF2B5EF4-FFF2-40B4-BE49-F238E27FC236}">
                <a16:creationId xmlns:a16="http://schemas.microsoft.com/office/drawing/2014/main" id="{52944402-190E-4D9A-8A5B-8D1EA3F9DFCD}"/>
              </a:ext>
            </a:extLst>
          </p:cNvPr>
          <p:cNvSpPr/>
          <p:nvPr/>
        </p:nvSpPr>
        <p:spPr>
          <a:xfrm>
            <a:off x="2905877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9" name="직사각형 528">
            <a:extLst>
              <a:ext uri="{FF2B5EF4-FFF2-40B4-BE49-F238E27FC236}">
                <a16:creationId xmlns:a16="http://schemas.microsoft.com/office/drawing/2014/main" id="{4CEC421C-E312-44F4-A991-FBEC39C0BB95}"/>
              </a:ext>
            </a:extLst>
          </p:cNvPr>
          <p:cNvSpPr/>
          <p:nvPr/>
        </p:nvSpPr>
        <p:spPr>
          <a:xfrm>
            <a:off x="3968244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0" name="직사각형 529">
            <a:extLst>
              <a:ext uri="{FF2B5EF4-FFF2-40B4-BE49-F238E27FC236}">
                <a16:creationId xmlns:a16="http://schemas.microsoft.com/office/drawing/2014/main" id="{4C52AFDA-E290-4A97-869C-D4CF77F05BC0}"/>
              </a:ext>
            </a:extLst>
          </p:cNvPr>
          <p:cNvSpPr/>
          <p:nvPr/>
        </p:nvSpPr>
        <p:spPr>
          <a:xfrm>
            <a:off x="5030611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1" name="직사각형 530">
            <a:extLst>
              <a:ext uri="{FF2B5EF4-FFF2-40B4-BE49-F238E27FC236}">
                <a16:creationId xmlns:a16="http://schemas.microsoft.com/office/drawing/2014/main" id="{EADB7C70-AAFA-4968-9084-E1FBEC4B2466}"/>
              </a:ext>
            </a:extLst>
          </p:cNvPr>
          <p:cNvSpPr/>
          <p:nvPr/>
        </p:nvSpPr>
        <p:spPr>
          <a:xfrm>
            <a:off x="6092977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2" name="직사각형 531">
            <a:extLst>
              <a:ext uri="{FF2B5EF4-FFF2-40B4-BE49-F238E27FC236}">
                <a16:creationId xmlns:a16="http://schemas.microsoft.com/office/drawing/2014/main" id="{1EB64BF1-9AF8-4E1C-8BC8-4FDE7DE19E7E}"/>
              </a:ext>
            </a:extLst>
          </p:cNvPr>
          <p:cNvSpPr/>
          <p:nvPr/>
        </p:nvSpPr>
        <p:spPr>
          <a:xfrm>
            <a:off x="7155344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3" name="직사각형 532">
            <a:extLst>
              <a:ext uri="{FF2B5EF4-FFF2-40B4-BE49-F238E27FC236}">
                <a16:creationId xmlns:a16="http://schemas.microsoft.com/office/drawing/2014/main" id="{B05C0FA1-310D-4FA2-83E5-B62F4EB60940}"/>
              </a:ext>
            </a:extLst>
          </p:cNvPr>
          <p:cNvSpPr/>
          <p:nvPr/>
        </p:nvSpPr>
        <p:spPr>
          <a:xfrm>
            <a:off x="8217711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4" name="직사각형 533">
            <a:extLst>
              <a:ext uri="{FF2B5EF4-FFF2-40B4-BE49-F238E27FC236}">
                <a16:creationId xmlns:a16="http://schemas.microsoft.com/office/drawing/2014/main" id="{4E6D3417-3CC3-494B-A025-E3CCF1578CF7}"/>
              </a:ext>
            </a:extLst>
          </p:cNvPr>
          <p:cNvSpPr/>
          <p:nvPr/>
        </p:nvSpPr>
        <p:spPr>
          <a:xfrm>
            <a:off x="9280078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5" name="직사각형 534">
            <a:extLst>
              <a:ext uri="{FF2B5EF4-FFF2-40B4-BE49-F238E27FC236}">
                <a16:creationId xmlns:a16="http://schemas.microsoft.com/office/drawing/2014/main" id="{01180004-A15C-4AF1-9FFD-AB14A1650BE3}"/>
              </a:ext>
            </a:extLst>
          </p:cNvPr>
          <p:cNvSpPr/>
          <p:nvPr/>
        </p:nvSpPr>
        <p:spPr>
          <a:xfrm>
            <a:off x="10342449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6" name="직사각형 535">
            <a:extLst>
              <a:ext uri="{FF2B5EF4-FFF2-40B4-BE49-F238E27FC236}">
                <a16:creationId xmlns:a16="http://schemas.microsoft.com/office/drawing/2014/main" id="{09A0604E-0C45-4C67-9FBF-4EE1BE3214D2}"/>
              </a:ext>
            </a:extLst>
          </p:cNvPr>
          <p:cNvSpPr/>
          <p:nvPr/>
        </p:nvSpPr>
        <p:spPr>
          <a:xfrm>
            <a:off x="2374637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7" name="직사각형 536">
            <a:extLst>
              <a:ext uri="{FF2B5EF4-FFF2-40B4-BE49-F238E27FC236}">
                <a16:creationId xmlns:a16="http://schemas.microsoft.com/office/drawing/2014/main" id="{F66DA76F-2027-41FC-8A6F-90EE217DB388}"/>
              </a:ext>
            </a:extLst>
          </p:cNvPr>
          <p:cNvSpPr/>
          <p:nvPr/>
        </p:nvSpPr>
        <p:spPr>
          <a:xfrm>
            <a:off x="3437004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8" name="직사각형 537">
            <a:extLst>
              <a:ext uri="{FF2B5EF4-FFF2-40B4-BE49-F238E27FC236}">
                <a16:creationId xmlns:a16="http://schemas.microsoft.com/office/drawing/2014/main" id="{59B89221-1F8D-435B-9618-CC9B86FDC785}"/>
              </a:ext>
            </a:extLst>
          </p:cNvPr>
          <p:cNvSpPr/>
          <p:nvPr/>
        </p:nvSpPr>
        <p:spPr>
          <a:xfrm>
            <a:off x="4499371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9" name="직사각형 538">
            <a:extLst>
              <a:ext uri="{FF2B5EF4-FFF2-40B4-BE49-F238E27FC236}">
                <a16:creationId xmlns:a16="http://schemas.microsoft.com/office/drawing/2014/main" id="{03F36B7D-1A40-4BFC-A4B2-A8B45F42434D}"/>
              </a:ext>
            </a:extLst>
          </p:cNvPr>
          <p:cNvSpPr/>
          <p:nvPr/>
        </p:nvSpPr>
        <p:spPr>
          <a:xfrm>
            <a:off x="5561738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0" name="직사각형 539">
            <a:extLst>
              <a:ext uri="{FF2B5EF4-FFF2-40B4-BE49-F238E27FC236}">
                <a16:creationId xmlns:a16="http://schemas.microsoft.com/office/drawing/2014/main" id="{127B5EF1-AFD1-4E62-8238-5DB5538351E1}"/>
              </a:ext>
            </a:extLst>
          </p:cNvPr>
          <p:cNvSpPr/>
          <p:nvPr/>
        </p:nvSpPr>
        <p:spPr>
          <a:xfrm>
            <a:off x="6624104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1" name="직사각형 540">
            <a:extLst>
              <a:ext uri="{FF2B5EF4-FFF2-40B4-BE49-F238E27FC236}">
                <a16:creationId xmlns:a16="http://schemas.microsoft.com/office/drawing/2014/main" id="{1B1EFAB6-46ED-4425-A78C-B7E31459CF8D}"/>
              </a:ext>
            </a:extLst>
          </p:cNvPr>
          <p:cNvSpPr/>
          <p:nvPr/>
        </p:nvSpPr>
        <p:spPr>
          <a:xfrm>
            <a:off x="7686471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2" name="직사각형 541">
            <a:extLst>
              <a:ext uri="{FF2B5EF4-FFF2-40B4-BE49-F238E27FC236}">
                <a16:creationId xmlns:a16="http://schemas.microsoft.com/office/drawing/2014/main" id="{2114A8A3-5DCC-473F-9635-6DD516E12EBB}"/>
              </a:ext>
            </a:extLst>
          </p:cNvPr>
          <p:cNvSpPr/>
          <p:nvPr/>
        </p:nvSpPr>
        <p:spPr>
          <a:xfrm>
            <a:off x="8748838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3" name="직사각형 542">
            <a:extLst>
              <a:ext uri="{FF2B5EF4-FFF2-40B4-BE49-F238E27FC236}">
                <a16:creationId xmlns:a16="http://schemas.microsoft.com/office/drawing/2014/main" id="{7DCEC907-EDF5-44C5-97B2-78896AD9FF57}"/>
              </a:ext>
            </a:extLst>
          </p:cNvPr>
          <p:cNvSpPr/>
          <p:nvPr/>
        </p:nvSpPr>
        <p:spPr>
          <a:xfrm>
            <a:off x="9811205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4" name="직사각형 543">
            <a:extLst>
              <a:ext uri="{FF2B5EF4-FFF2-40B4-BE49-F238E27FC236}">
                <a16:creationId xmlns:a16="http://schemas.microsoft.com/office/drawing/2014/main" id="{01DB7A86-FF83-4B69-9EF6-94F28D52E02A}"/>
              </a:ext>
            </a:extLst>
          </p:cNvPr>
          <p:cNvSpPr/>
          <p:nvPr/>
        </p:nvSpPr>
        <p:spPr>
          <a:xfrm>
            <a:off x="10873576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5" name="직사각형 544">
            <a:extLst>
              <a:ext uri="{FF2B5EF4-FFF2-40B4-BE49-F238E27FC236}">
                <a16:creationId xmlns:a16="http://schemas.microsoft.com/office/drawing/2014/main" id="{D28AEAC4-B478-4D45-882B-8DC364AFB80A}"/>
              </a:ext>
            </a:extLst>
          </p:cNvPr>
          <p:cNvSpPr/>
          <p:nvPr/>
        </p:nvSpPr>
        <p:spPr>
          <a:xfrm>
            <a:off x="1843510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6" name="직사각형 545">
            <a:extLst>
              <a:ext uri="{FF2B5EF4-FFF2-40B4-BE49-F238E27FC236}">
                <a16:creationId xmlns:a16="http://schemas.microsoft.com/office/drawing/2014/main" id="{F93521BC-32CC-4A76-A531-D238E0017D04}"/>
              </a:ext>
            </a:extLst>
          </p:cNvPr>
          <p:cNvSpPr/>
          <p:nvPr/>
        </p:nvSpPr>
        <p:spPr>
          <a:xfrm>
            <a:off x="2905877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7" name="직사각형 546">
            <a:extLst>
              <a:ext uri="{FF2B5EF4-FFF2-40B4-BE49-F238E27FC236}">
                <a16:creationId xmlns:a16="http://schemas.microsoft.com/office/drawing/2014/main" id="{60B09349-251E-476F-904A-882F9BCAFF53}"/>
              </a:ext>
            </a:extLst>
          </p:cNvPr>
          <p:cNvSpPr/>
          <p:nvPr/>
        </p:nvSpPr>
        <p:spPr>
          <a:xfrm>
            <a:off x="3968244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8" name="직사각형 547">
            <a:extLst>
              <a:ext uri="{FF2B5EF4-FFF2-40B4-BE49-F238E27FC236}">
                <a16:creationId xmlns:a16="http://schemas.microsoft.com/office/drawing/2014/main" id="{B729E660-8294-4267-B2BB-4D94C440E391}"/>
              </a:ext>
            </a:extLst>
          </p:cNvPr>
          <p:cNvSpPr/>
          <p:nvPr/>
        </p:nvSpPr>
        <p:spPr>
          <a:xfrm>
            <a:off x="5030611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9" name="직사각형 548">
            <a:extLst>
              <a:ext uri="{FF2B5EF4-FFF2-40B4-BE49-F238E27FC236}">
                <a16:creationId xmlns:a16="http://schemas.microsoft.com/office/drawing/2014/main" id="{6433A633-932B-40C6-852B-B8152FD3FBA7}"/>
              </a:ext>
            </a:extLst>
          </p:cNvPr>
          <p:cNvSpPr/>
          <p:nvPr/>
        </p:nvSpPr>
        <p:spPr>
          <a:xfrm>
            <a:off x="6092977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0" name="직사각형 549">
            <a:extLst>
              <a:ext uri="{FF2B5EF4-FFF2-40B4-BE49-F238E27FC236}">
                <a16:creationId xmlns:a16="http://schemas.microsoft.com/office/drawing/2014/main" id="{9C04E564-F7DF-4877-AD6B-7A2BF61A8EF9}"/>
              </a:ext>
            </a:extLst>
          </p:cNvPr>
          <p:cNvSpPr/>
          <p:nvPr/>
        </p:nvSpPr>
        <p:spPr>
          <a:xfrm>
            <a:off x="7155344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1" name="직사각형 550">
            <a:extLst>
              <a:ext uri="{FF2B5EF4-FFF2-40B4-BE49-F238E27FC236}">
                <a16:creationId xmlns:a16="http://schemas.microsoft.com/office/drawing/2014/main" id="{6EC8B159-1B2C-47C3-B4A4-DFD8DBCB0462}"/>
              </a:ext>
            </a:extLst>
          </p:cNvPr>
          <p:cNvSpPr/>
          <p:nvPr/>
        </p:nvSpPr>
        <p:spPr>
          <a:xfrm>
            <a:off x="8217711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2" name="직사각형 551">
            <a:extLst>
              <a:ext uri="{FF2B5EF4-FFF2-40B4-BE49-F238E27FC236}">
                <a16:creationId xmlns:a16="http://schemas.microsoft.com/office/drawing/2014/main" id="{26D10D2B-600D-420D-91FD-C1DD487A7E60}"/>
              </a:ext>
            </a:extLst>
          </p:cNvPr>
          <p:cNvSpPr/>
          <p:nvPr/>
        </p:nvSpPr>
        <p:spPr>
          <a:xfrm>
            <a:off x="9280078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3" name="직사각형 552">
            <a:extLst>
              <a:ext uri="{FF2B5EF4-FFF2-40B4-BE49-F238E27FC236}">
                <a16:creationId xmlns:a16="http://schemas.microsoft.com/office/drawing/2014/main" id="{2C059ADB-E501-456D-9D2C-3371443948A7}"/>
              </a:ext>
            </a:extLst>
          </p:cNvPr>
          <p:cNvSpPr/>
          <p:nvPr/>
        </p:nvSpPr>
        <p:spPr>
          <a:xfrm>
            <a:off x="10342449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4" name="직사각형 553">
            <a:extLst>
              <a:ext uri="{FF2B5EF4-FFF2-40B4-BE49-F238E27FC236}">
                <a16:creationId xmlns:a16="http://schemas.microsoft.com/office/drawing/2014/main" id="{FE13B123-E4C9-4859-A819-62CAE1E02413}"/>
              </a:ext>
            </a:extLst>
          </p:cNvPr>
          <p:cNvSpPr/>
          <p:nvPr/>
        </p:nvSpPr>
        <p:spPr>
          <a:xfrm>
            <a:off x="2374637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5" name="직사각형 554">
            <a:extLst>
              <a:ext uri="{FF2B5EF4-FFF2-40B4-BE49-F238E27FC236}">
                <a16:creationId xmlns:a16="http://schemas.microsoft.com/office/drawing/2014/main" id="{15D74BFD-F949-4BA2-AEA6-02B00477EA8A}"/>
              </a:ext>
            </a:extLst>
          </p:cNvPr>
          <p:cNvSpPr/>
          <p:nvPr/>
        </p:nvSpPr>
        <p:spPr>
          <a:xfrm>
            <a:off x="3437004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6" name="직사각형 555">
            <a:extLst>
              <a:ext uri="{FF2B5EF4-FFF2-40B4-BE49-F238E27FC236}">
                <a16:creationId xmlns:a16="http://schemas.microsoft.com/office/drawing/2014/main" id="{7583E436-B3FF-49D2-817E-6B831CB280BB}"/>
              </a:ext>
            </a:extLst>
          </p:cNvPr>
          <p:cNvSpPr/>
          <p:nvPr/>
        </p:nvSpPr>
        <p:spPr>
          <a:xfrm>
            <a:off x="4499371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7" name="직사각형 556">
            <a:extLst>
              <a:ext uri="{FF2B5EF4-FFF2-40B4-BE49-F238E27FC236}">
                <a16:creationId xmlns:a16="http://schemas.microsoft.com/office/drawing/2014/main" id="{D1342F28-36BC-44B4-B2BF-8E99769E56EE}"/>
              </a:ext>
            </a:extLst>
          </p:cNvPr>
          <p:cNvSpPr/>
          <p:nvPr/>
        </p:nvSpPr>
        <p:spPr>
          <a:xfrm>
            <a:off x="5561738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8" name="직사각형 557">
            <a:extLst>
              <a:ext uri="{FF2B5EF4-FFF2-40B4-BE49-F238E27FC236}">
                <a16:creationId xmlns:a16="http://schemas.microsoft.com/office/drawing/2014/main" id="{4112D4E6-0380-42E1-BEBA-15D938FF4D37}"/>
              </a:ext>
            </a:extLst>
          </p:cNvPr>
          <p:cNvSpPr/>
          <p:nvPr/>
        </p:nvSpPr>
        <p:spPr>
          <a:xfrm>
            <a:off x="6624104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9" name="직사각형 558">
            <a:extLst>
              <a:ext uri="{FF2B5EF4-FFF2-40B4-BE49-F238E27FC236}">
                <a16:creationId xmlns:a16="http://schemas.microsoft.com/office/drawing/2014/main" id="{365CE01C-6FD3-4A7F-B446-F08ABF24CA3D}"/>
              </a:ext>
            </a:extLst>
          </p:cNvPr>
          <p:cNvSpPr/>
          <p:nvPr/>
        </p:nvSpPr>
        <p:spPr>
          <a:xfrm>
            <a:off x="7686471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0" name="직사각형 559">
            <a:extLst>
              <a:ext uri="{FF2B5EF4-FFF2-40B4-BE49-F238E27FC236}">
                <a16:creationId xmlns:a16="http://schemas.microsoft.com/office/drawing/2014/main" id="{CABE2545-1E03-40EA-9DB1-98185AA0E429}"/>
              </a:ext>
            </a:extLst>
          </p:cNvPr>
          <p:cNvSpPr/>
          <p:nvPr/>
        </p:nvSpPr>
        <p:spPr>
          <a:xfrm>
            <a:off x="8748838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1" name="직사각형 560">
            <a:extLst>
              <a:ext uri="{FF2B5EF4-FFF2-40B4-BE49-F238E27FC236}">
                <a16:creationId xmlns:a16="http://schemas.microsoft.com/office/drawing/2014/main" id="{4300A164-9901-459B-AAE5-EFE5348D9BB1}"/>
              </a:ext>
            </a:extLst>
          </p:cNvPr>
          <p:cNvSpPr/>
          <p:nvPr/>
        </p:nvSpPr>
        <p:spPr>
          <a:xfrm>
            <a:off x="9811205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2" name="직사각형 561">
            <a:extLst>
              <a:ext uri="{FF2B5EF4-FFF2-40B4-BE49-F238E27FC236}">
                <a16:creationId xmlns:a16="http://schemas.microsoft.com/office/drawing/2014/main" id="{BFF90F20-B20C-4AD7-9C84-5CD5D82367F0}"/>
              </a:ext>
            </a:extLst>
          </p:cNvPr>
          <p:cNvSpPr/>
          <p:nvPr/>
        </p:nvSpPr>
        <p:spPr>
          <a:xfrm>
            <a:off x="10873576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3" name="직사각형 562">
            <a:extLst>
              <a:ext uri="{FF2B5EF4-FFF2-40B4-BE49-F238E27FC236}">
                <a16:creationId xmlns:a16="http://schemas.microsoft.com/office/drawing/2014/main" id="{149FEB5A-4890-41B8-9D69-CB5D7DB4A73D}"/>
              </a:ext>
            </a:extLst>
          </p:cNvPr>
          <p:cNvSpPr/>
          <p:nvPr/>
        </p:nvSpPr>
        <p:spPr>
          <a:xfrm>
            <a:off x="1843510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4" name="직사각형 563">
            <a:extLst>
              <a:ext uri="{FF2B5EF4-FFF2-40B4-BE49-F238E27FC236}">
                <a16:creationId xmlns:a16="http://schemas.microsoft.com/office/drawing/2014/main" id="{35D47CF6-4EE8-4889-88C8-30116E298856}"/>
              </a:ext>
            </a:extLst>
          </p:cNvPr>
          <p:cNvSpPr/>
          <p:nvPr/>
        </p:nvSpPr>
        <p:spPr>
          <a:xfrm>
            <a:off x="2905877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5" name="직사각형 564">
            <a:extLst>
              <a:ext uri="{FF2B5EF4-FFF2-40B4-BE49-F238E27FC236}">
                <a16:creationId xmlns:a16="http://schemas.microsoft.com/office/drawing/2014/main" id="{50F11FC2-6FD2-4820-9ED7-0BA753F4B1A2}"/>
              </a:ext>
            </a:extLst>
          </p:cNvPr>
          <p:cNvSpPr/>
          <p:nvPr/>
        </p:nvSpPr>
        <p:spPr>
          <a:xfrm>
            <a:off x="3968244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6" name="직사각형 565">
            <a:extLst>
              <a:ext uri="{FF2B5EF4-FFF2-40B4-BE49-F238E27FC236}">
                <a16:creationId xmlns:a16="http://schemas.microsoft.com/office/drawing/2014/main" id="{C33085A4-5768-4A12-B433-6E8BBC432AA7}"/>
              </a:ext>
            </a:extLst>
          </p:cNvPr>
          <p:cNvSpPr/>
          <p:nvPr/>
        </p:nvSpPr>
        <p:spPr>
          <a:xfrm>
            <a:off x="5030611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7" name="직사각형 566">
            <a:extLst>
              <a:ext uri="{FF2B5EF4-FFF2-40B4-BE49-F238E27FC236}">
                <a16:creationId xmlns:a16="http://schemas.microsoft.com/office/drawing/2014/main" id="{73F8A81A-A552-4D68-B2F0-9647583BDC51}"/>
              </a:ext>
            </a:extLst>
          </p:cNvPr>
          <p:cNvSpPr/>
          <p:nvPr/>
        </p:nvSpPr>
        <p:spPr>
          <a:xfrm>
            <a:off x="6092977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8" name="직사각형 567">
            <a:extLst>
              <a:ext uri="{FF2B5EF4-FFF2-40B4-BE49-F238E27FC236}">
                <a16:creationId xmlns:a16="http://schemas.microsoft.com/office/drawing/2014/main" id="{EF78F822-6BA8-4A44-A4D6-9DA5739BE9EA}"/>
              </a:ext>
            </a:extLst>
          </p:cNvPr>
          <p:cNvSpPr/>
          <p:nvPr/>
        </p:nvSpPr>
        <p:spPr>
          <a:xfrm>
            <a:off x="7155344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9" name="직사각형 568">
            <a:extLst>
              <a:ext uri="{FF2B5EF4-FFF2-40B4-BE49-F238E27FC236}">
                <a16:creationId xmlns:a16="http://schemas.microsoft.com/office/drawing/2014/main" id="{07E49907-BD02-4DA4-8108-D1A07F797205}"/>
              </a:ext>
            </a:extLst>
          </p:cNvPr>
          <p:cNvSpPr/>
          <p:nvPr/>
        </p:nvSpPr>
        <p:spPr>
          <a:xfrm>
            <a:off x="8217711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0" name="직사각형 569">
            <a:extLst>
              <a:ext uri="{FF2B5EF4-FFF2-40B4-BE49-F238E27FC236}">
                <a16:creationId xmlns:a16="http://schemas.microsoft.com/office/drawing/2014/main" id="{89A6B41A-E077-45BF-84CB-D8FA3E6C8604}"/>
              </a:ext>
            </a:extLst>
          </p:cNvPr>
          <p:cNvSpPr/>
          <p:nvPr/>
        </p:nvSpPr>
        <p:spPr>
          <a:xfrm>
            <a:off x="9280078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1" name="직사각형 570">
            <a:extLst>
              <a:ext uri="{FF2B5EF4-FFF2-40B4-BE49-F238E27FC236}">
                <a16:creationId xmlns:a16="http://schemas.microsoft.com/office/drawing/2014/main" id="{E0F305CD-4A1F-41F4-9896-39D1C4912CED}"/>
              </a:ext>
            </a:extLst>
          </p:cNvPr>
          <p:cNvSpPr/>
          <p:nvPr/>
        </p:nvSpPr>
        <p:spPr>
          <a:xfrm>
            <a:off x="10342449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2" name="직사각형 571">
            <a:extLst>
              <a:ext uri="{FF2B5EF4-FFF2-40B4-BE49-F238E27FC236}">
                <a16:creationId xmlns:a16="http://schemas.microsoft.com/office/drawing/2014/main" id="{7E60C69B-2DE7-4423-BE3B-91A19BB5205E}"/>
              </a:ext>
            </a:extLst>
          </p:cNvPr>
          <p:cNvSpPr/>
          <p:nvPr/>
        </p:nvSpPr>
        <p:spPr>
          <a:xfrm>
            <a:off x="2374637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3" name="직사각형 572">
            <a:extLst>
              <a:ext uri="{FF2B5EF4-FFF2-40B4-BE49-F238E27FC236}">
                <a16:creationId xmlns:a16="http://schemas.microsoft.com/office/drawing/2014/main" id="{337AAAC5-AAC7-4E02-88AE-DEE3846A08AC}"/>
              </a:ext>
            </a:extLst>
          </p:cNvPr>
          <p:cNvSpPr/>
          <p:nvPr/>
        </p:nvSpPr>
        <p:spPr>
          <a:xfrm>
            <a:off x="3437004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4" name="직사각형 573">
            <a:extLst>
              <a:ext uri="{FF2B5EF4-FFF2-40B4-BE49-F238E27FC236}">
                <a16:creationId xmlns:a16="http://schemas.microsoft.com/office/drawing/2014/main" id="{5783DF6F-FBCF-43A6-B3EC-5566890DC5B1}"/>
              </a:ext>
            </a:extLst>
          </p:cNvPr>
          <p:cNvSpPr/>
          <p:nvPr/>
        </p:nvSpPr>
        <p:spPr>
          <a:xfrm>
            <a:off x="4499371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54F0B8CB-F701-45B3-BA72-BFFDB108486D}"/>
              </a:ext>
            </a:extLst>
          </p:cNvPr>
          <p:cNvSpPr/>
          <p:nvPr/>
        </p:nvSpPr>
        <p:spPr>
          <a:xfrm>
            <a:off x="5561738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6" name="직사각형 575">
            <a:extLst>
              <a:ext uri="{FF2B5EF4-FFF2-40B4-BE49-F238E27FC236}">
                <a16:creationId xmlns:a16="http://schemas.microsoft.com/office/drawing/2014/main" id="{017FAFCF-4E23-4139-AC14-F326A8FFDAB2}"/>
              </a:ext>
            </a:extLst>
          </p:cNvPr>
          <p:cNvSpPr/>
          <p:nvPr/>
        </p:nvSpPr>
        <p:spPr>
          <a:xfrm>
            <a:off x="6624104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7" name="직사각형 576">
            <a:extLst>
              <a:ext uri="{FF2B5EF4-FFF2-40B4-BE49-F238E27FC236}">
                <a16:creationId xmlns:a16="http://schemas.microsoft.com/office/drawing/2014/main" id="{E7D4B729-F8F8-4FD8-BDE4-A3747132EAFC}"/>
              </a:ext>
            </a:extLst>
          </p:cNvPr>
          <p:cNvSpPr/>
          <p:nvPr/>
        </p:nvSpPr>
        <p:spPr>
          <a:xfrm>
            <a:off x="7686471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8" name="직사각형 577">
            <a:extLst>
              <a:ext uri="{FF2B5EF4-FFF2-40B4-BE49-F238E27FC236}">
                <a16:creationId xmlns:a16="http://schemas.microsoft.com/office/drawing/2014/main" id="{EB9C4A35-7318-4D65-8593-41AC10809A82}"/>
              </a:ext>
            </a:extLst>
          </p:cNvPr>
          <p:cNvSpPr/>
          <p:nvPr/>
        </p:nvSpPr>
        <p:spPr>
          <a:xfrm>
            <a:off x="8748838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9" name="직사각형 578">
            <a:extLst>
              <a:ext uri="{FF2B5EF4-FFF2-40B4-BE49-F238E27FC236}">
                <a16:creationId xmlns:a16="http://schemas.microsoft.com/office/drawing/2014/main" id="{D1B3A5FD-2D63-4FCF-95B7-B88A1D9ACDBA}"/>
              </a:ext>
            </a:extLst>
          </p:cNvPr>
          <p:cNvSpPr/>
          <p:nvPr/>
        </p:nvSpPr>
        <p:spPr>
          <a:xfrm>
            <a:off x="9811205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0" name="직사각형 579">
            <a:extLst>
              <a:ext uri="{FF2B5EF4-FFF2-40B4-BE49-F238E27FC236}">
                <a16:creationId xmlns:a16="http://schemas.microsoft.com/office/drawing/2014/main" id="{37D23EA7-5D9C-4D75-BE7E-2149DFB29CE8}"/>
              </a:ext>
            </a:extLst>
          </p:cNvPr>
          <p:cNvSpPr/>
          <p:nvPr/>
        </p:nvSpPr>
        <p:spPr>
          <a:xfrm>
            <a:off x="10873576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1" name="직사각형 580">
            <a:extLst>
              <a:ext uri="{FF2B5EF4-FFF2-40B4-BE49-F238E27FC236}">
                <a16:creationId xmlns:a16="http://schemas.microsoft.com/office/drawing/2014/main" id="{7E29F877-5072-4E7A-A71A-C88835CB0F78}"/>
              </a:ext>
            </a:extLst>
          </p:cNvPr>
          <p:cNvSpPr/>
          <p:nvPr/>
        </p:nvSpPr>
        <p:spPr>
          <a:xfrm>
            <a:off x="1843510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2" name="직사각형 581">
            <a:extLst>
              <a:ext uri="{FF2B5EF4-FFF2-40B4-BE49-F238E27FC236}">
                <a16:creationId xmlns:a16="http://schemas.microsoft.com/office/drawing/2014/main" id="{F92FAA21-7354-4B95-AF6B-3286CF82D3DA}"/>
              </a:ext>
            </a:extLst>
          </p:cNvPr>
          <p:cNvSpPr/>
          <p:nvPr/>
        </p:nvSpPr>
        <p:spPr>
          <a:xfrm>
            <a:off x="2905877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3" name="직사각형 582">
            <a:extLst>
              <a:ext uri="{FF2B5EF4-FFF2-40B4-BE49-F238E27FC236}">
                <a16:creationId xmlns:a16="http://schemas.microsoft.com/office/drawing/2014/main" id="{6F64966B-FC62-4068-8EAB-CE65CACC2E99}"/>
              </a:ext>
            </a:extLst>
          </p:cNvPr>
          <p:cNvSpPr/>
          <p:nvPr/>
        </p:nvSpPr>
        <p:spPr>
          <a:xfrm>
            <a:off x="3968244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4" name="직사각형 583">
            <a:extLst>
              <a:ext uri="{FF2B5EF4-FFF2-40B4-BE49-F238E27FC236}">
                <a16:creationId xmlns:a16="http://schemas.microsoft.com/office/drawing/2014/main" id="{31FD3F9A-9ABA-4170-B89C-BED8783CA517}"/>
              </a:ext>
            </a:extLst>
          </p:cNvPr>
          <p:cNvSpPr/>
          <p:nvPr/>
        </p:nvSpPr>
        <p:spPr>
          <a:xfrm>
            <a:off x="5030611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5" name="직사각형 584">
            <a:extLst>
              <a:ext uri="{FF2B5EF4-FFF2-40B4-BE49-F238E27FC236}">
                <a16:creationId xmlns:a16="http://schemas.microsoft.com/office/drawing/2014/main" id="{89B8134D-821A-4862-97F6-728A2B580F47}"/>
              </a:ext>
            </a:extLst>
          </p:cNvPr>
          <p:cNvSpPr/>
          <p:nvPr/>
        </p:nvSpPr>
        <p:spPr>
          <a:xfrm>
            <a:off x="6092977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6" name="직사각형 585">
            <a:extLst>
              <a:ext uri="{FF2B5EF4-FFF2-40B4-BE49-F238E27FC236}">
                <a16:creationId xmlns:a16="http://schemas.microsoft.com/office/drawing/2014/main" id="{E9C6CE8D-A375-4162-8E51-35476A3DAFB0}"/>
              </a:ext>
            </a:extLst>
          </p:cNvPr>
          <p:cNvSpPr/>
          <p:nvPr/>
        </p:nvSpPr>
        <p:spPr>
          <a:xfrm>
            <a:off x="7155344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7" name="직사각형 586">
            <a:extLst>
              <a:ext uri="{FF2B5EF4-FFF2-40B4-BE49-F238E27FC236}">
                <a16:creationId xmlns:a16="http://schemas.microsoft.com/office/drawing/2014/main" id="{A3FE6AB8-2277-40E1-B523-C553292284C4}"/>
              </a:ext>
            </a:extLst>
          </p:cNvPr>
          <p:cNvSpPr/>
          <p:nvPr/>
        </p:nvSpPr>
        <p:spPr>
          <a:xfrm>
            <a:off x="8217711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8" name="직사각형 587">
            <a:extLst>
              <a:ext uri="{FF2B5EF4-FFF2-40B4-BE49-F238E27FC236}">
                <a16:creationId xmlns:a16="http://schemas.microsoft.com/office/drawing/2014/main" id="{D1229C01-E207-4E78-A832-7DDA06C1D922}"/>
              </a:ext>
            </a:extLst>
          </p:cNvPr>
          <p:cNvSpPr/>
          <p:nvPr/>
        </p:nvSpPr>
        <p:spPr>
          <a:xfrm>
            <a:off x="9280078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9" name="직사각형 588">
            <a:extLst>
              <a:ext uri="{FF2B5EF4-FFF2-40B4-BE49-F238E27FC236}">
                <a16:creationId xmlns:a16="http://schemas.microsoft.com/office/drawing/2014/main" id="{8914EAFC-300F-4734-8046-52452F8424F0}"/>
              </a:ext>
            </a:extLst>
          </p:cNvPr>
          <p:cNvSpPr/>
          <p:nvPr/>
        </p:nvSpPr>
        <p:spPr>
          <a:xfrm>
            <a:off x="10342449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0" name="직사각형 589">
            <a:extLst>
              <a:ext uri="{FF2B5EF4-FFF2-40B4-BE49-F238E27FC236}">
                <a16:creationId xmlns:a16="http://schemas.microsoft.com/office/drawing/2014/main" id="{6ECA5153-5954-4DC5-AF2C-DF9D95891FAD}"/>
              </a:ext>
            </a:extLst>
          </p:cNvPr>
          <p:cNvSpPr/>
          <p:nvPr/>
        </p:nvSpPr>
        <p:spPr>
          <a:xfrm>
            <a:off x="2374637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1" name="직사각형 590">
            <a:extLst>
              <a:ext uri="{FF2B5EF4-FFF2-40B4-BE49-F238E27FC236}">
                <a16:creationId xmlns:a16="http://schemas.microsoft.com/office/drawing/2014/main" id="{24C2E1A3-D2F8-4169-9985-323C9A90C1A2}"/>
              </a:ext>
            </a:extLst>
          </p:cNvPr>
          <p:cNvSpPr/>
          <p:nvPr/>
        </p:nvSpPr>
        <p:spPr>
          <a:xfrm>
            <a:off x="3437004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2" name="직사각형 591">
            <a:extLst>
              <a:ext uri="{FF2B5EF4-FFF2-40B4-BE49-F238E27FC236}">
                <a16:creationId xmlns:a16="http://schemas.microsoft.com/office/drawing/2014/main" id="{3DDF7812-853F-48F4-A547-CF3264844D79}"/>
              </a:ext>
            </a:extLst>
          </p:cNvPr>
          <p:cNvSpPr/>
          <p:nvPr/>
        </p:nvSpPr>
        <p:spPr>
          <a:xfrm>
            <a:off x="4499371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3" name="직사각형 592">
            <a:extLst>
              <a:ext uri="{FF2B5EF4-FFF2-40B4-BE49-F238E27FC236}">
                <a16:creationId xmlns:a16="http://schemas.microsoft.com/office/drawing/2014/main" id="{6C8A72FF-C8EF-44FE-8A49-1D61FAA587B9}"/>
              </a:ext>
            </a:extLst>
          </p:cNvPr>
          <p:cNvSpPr/>
          <p:nvPr/>
        </p:nvSpPr>
        <p:spPr>
          <a:xfrm>
            <a:off x="5561738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4" name="직사각형 593">
            <a:extLst>
              <a:ext uri="{FF2B5EF4-FFF2-40B4-BE49-F238E27FC236}">
                <a16:creationId xmlns:a16="http://schemas.microsoft.com/office/drawing/2014/main" id="{9BD543D5-677D-4734-B8BA-A7F69B3270B3}"/>
              </a:ext>
            </a:extLst>
          </p:cNvPr>
          <p:cNvSpPr/>
          <p:nvPr/>
        </p:nvSpPr>
        <p:spPr>
          <a:xfrm>
            <a:off x="6624104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5" name="직사각형 594">
            <a:extLst>
              <a:ext uri="{FF2B5EF4-FFF2-40B4-BE49-F238E27FC236}">
                <a16:creationId xmlns:a16="http://schemas.microsoft.com/office/drawing/2014/main" id="{BD9EC555-862E-44AC-9B72-ABF7749D5F49}"/>
              </a:ext>
            </a:extLst>
          </p:cNvPr>
          <p:cNvSpPr/>
          <p:nvPr/>
        </p:nvSpPr>
        <p:spPr>
          <a:xfrm>
            <a:off x="7686471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6" name="직사각형 595">
            <a:extLst>
              <a:ext uri="{FF2B5EF4-FFF2-40B4-BE49-F238E27FC236}">
                <a16:creationId xmlns:a16="http://schemas.microsoft.com/office/drawing/2014/main" id="{085B937A-6B11-4E7B-A956-D61BBA426B26}"/>
              </a:ext>
            </a:extLst>
          </p:cNvPr>
          <p:cNvSpPr/>
          <p:nvPr/>
        </p:nvSpPr>
        <p:spPr>
          <a:xfrm>
            <a:off x="8748838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7" name="직사각형 596">
            <a:extLst>
              <a:ext uri="{FF2B5EF4-FFF2-40B4-BE49-F238E27FC236}">
                <a16:creationId xmlns:a16="http://schemas.microsoft.com/office/drawing/2014/main" id="{C76D38C4-548E-4D7F-8B05-8D0BD3E4AB2E}"/>
              </a:ext>
            </a:extLst>
          </p:cNvPr>
          <p:cNvSpPr/>
          <p:nvPr/>
        </p:nvSpPr>
        <p:spPr>
          <a:xfrm>
            <a:off x="9811205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8" name="직사각형 597">
            <a:extLst>
              <a:ext uri="{FF2B5EF4-FFF2-40B4-BE49-F238E27FC236}">
                <a16:creationId xmlns:a16="http://schemas.microsoft.com/office/drawing/2014/main" id="{AE66BB92-57F7-47C0-8580-084DB18B6343}"/>
              </a:ext>
            </a:extLst>
          </p:cNvPr>
          <p:cNvSpPr/>
          <p:nvPr/>
        </p:nvSpPr>
        <p:spPr>
          <a:xfrm>
            <a:off x="10873576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9" name="직사각형 598">
            <a:extLst>
              <a:ext uri="{FF2B5EF4-FFF2-40B4-BE49-F238E27FC236}">
                <a16:creationId xmlns:a16="http://schemas.microsoft.com/office/drawing/2014/main" id="{FECA9204-E901-477C-A60B-2497BE12821B}"/>
              </a:ext>
            </a:extLst>
          </p:cNvPr>
          <p:cNvSpPr/>
          <p:nvPr/>
        </p:nvSpPr>
        <p:spPr>
          <a:xfrm>
            <a:off x="1843510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0" name="직사각형 599">
            <a:extLst>
              <a:ext uri="{FF2B5EF4-FFF2-40B4-BE49-F238E27FC236}">
                <a16:creationId xmlns:a16="http://schemas.microsoft.com/office/drawing/2014/main" id="{82887D1E-058F-4A70-B0CA-556FA953EAC3}"/>
              </a:ext>
            </a:extLst>
          </p:cNvPr>
          <p:cNvSpPr/>
          <p:nvPr/>
        </p:nvSpPr>
        <p:spPr>
          <a:xfrm>
            <a:off x="2905877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1" name="직사각형 600">
            <a:extLst>
              <a:ext uri="{FF2B5EF4-FFF2-40B4-BE49-F238E27FC236}">
                <a16:creationId xmlns:a16="http://schemas.microsoft.com/office/drawing/2014/main" id="{02335BFE-F528-4192-94EC-D9CB171EDD9A}"/>
              </a:ext>
            </a:extLst>
          </p:cNvPr>
          <p:cNvSpPr/>
          <p:nvPr/>
        </p:nvSpPr>
        <p:spPr>
          <a:xfrm>
            <a:off x="3968244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2" name="직사각형 601">
            <a:extLst>
              <a:ext uri="{FF2B5EF4-FFF2-40B4-BE49-F238E27FC236}">
                <a16:creationId xmlns:a16="http://schemas.microsoft.com/office/drawing/2014/main" id="{E5DA194E-EAB0-479C-8AEA-7939294FE7C8}"/>
              </a:ext>
            </a:extLst>
          </p:cNvPr>
          <p:cNvSpPr/>
          <p:nvPr/>
        </p:nvSpPr>
        <p:spPr>
          <a:xfrm>
            <a:off x="5030611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3" name="직사각형 602">
            <a:extLst>
              <a:ext uri="{FF2B5EF4-FFF2-40B4-BE49-F238E27FC236}">
                <a16:creationId xmlns:a16="http://schemas.microsoft.com/office/drawing/2014/main" id="{218E9E76-A717-46A5-9AF8-6811E9BCB9A2}"/>
              </a:ext>
            </a:extLst>
          </p:cNvPr>
          <p:cNvSpPr/>
          <p:nvPr/>
        </p:nvSpPr>
        <p:spPr>
          <a:xfrm>
            <a:off x="6092977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4" name="직사각형 603">
            <a:extLst>
              <a:ext uri="{FF2B5EF4-FFF2-40B4-BE49-F238E27FC236}">
                <a16:creationId xmlns:a16="http://schemas.microsoft.com/office/drawing/2014/main" id="{BA79548B-A431-4155-A56D-B313203FAB19}"/>
              </a:ext>
            </a:extLst>
          </p:cNvPr>
          <p:cNvSpPr/>
          <p:nvPr/>
        </p:nvSpPr>
        <p:spPr>
          <a:xfrm>
            <a:off x="7155344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5" name="직사각형 604">
            <a:extLst>
              <a:ext uri="{FF2B5EF4-FFF2-40B4-BE49-F238E27FC236}">
                <a16:creationId xmlns:a16="http://schemas.microsoft.com/office/drawing/2014/main" id="{E812AF1D-189C-425E-BBEF-FA51DADDD30A}"/>
              </a:ext>
            </a:extLst>
          </p:cNvPr>
          <p:cNvSpPr/>
          <p:nvPr/>
        </p:nvSpPr>
        <p:spPr>
          <a:xfrm>
            <a:off x="8217711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6" name="직사각형 605">
            <a:extLst>
              <a:ext uri="{FF2B5EF4-FFF2-40B4-BE49-F238E27FC236}">
                <a16:creationId xmlns:a16="http://schemas.microsoft.com/office/drawing/2014/main" id="{90926814-014F-4FFC-BE65-68D9EDA33914}"/>
              </a:ext>
            </a:extLst>
          </p:cNvPr>
          <p:cNvSpPr/>
          <p:nvPr/>
        </p:nvSpPr>
        <p:spPr>
          <a:xfrm>
            <a:off x="9280078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7" name="직사각형 606">
            <a:extLst>
              <a:ext uri="{FF2B5EF4-FFF2-40B4-BE49-F238E27FC236}">
                <a16:creationId xmlns:a16="http://schemas.microsoft.com/office/drawing/2014/main" id="{E63E7259-CE87-4E07-B338-C827831A078F}"/>
              </a:ext>
            </a:extLst>
          </p:cNvPr>
          <p:cNvSpPr/>
          <p:nvPr/>
        </p:nvSpPr>
        <p:spPr>
          <a:xfrm>
            <a:off x="10342449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8" name="직사각형 607">
            <a:extLst>
              <a:ext uri="{FF2B5EF4-FFF2-40B4-BE49-F238E27FC236}">
                <a16:creationId xmlns:a16="http://schemas.microsoft.com/office/drawing/2014/main" id="{FDAAAA5B-AB14-4233-80AC-5557E8174522}"/>
              </a:ext>
            </a:extLst>
          </p:cNvPr>
          <p:cNvSpPr/>
          <p:nvPr/>
        </p:nvSpPr>
        <p:spPr>
          <a:xfrm>
            <a:off x="2374637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9" name="직사각형 608">
            <a:extLst>
              <a:ext uri="{FF2B5EF4-FFF2-40B4-BE49-F238E27FC236}">
                <a16:creationId xmlns:a16="http://schemas.microsoft.com/office/drawing/2014/main" id="{8C983A07-01E3-4BD9-A443-1A572A8CC5C8}"/>
              </a:ext>
            </a:extLst>
          </p:cNvPr>
          <p:cNvSpPr/>
          <p:nvPr/>
        </p:nvSpPr>
        <p:spPr>
          <a:xfrm>
            <a:off x="3437004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0" name="직사각형 609">
            <a:extLst>
              <a:ext uri="{FF2B5EF4-FFF2-40B4-BE49-F238E27FC236}">
                <a16:creationId xmlns:a16="http://schemas.microsoft.com/office/drawing/2014/main" id="{DE700F94-2B8F-4E64-ABB7-C4674063C69D}"/>
              </a:ext>
            </a:extLst>
          </p:cNvPr>
          <p:cNvSpPr/>
          <p:nvPr/>
        </p:nvSpPr>
        <p:spPr>
          <a:xfrm>
            <a:off x="4499371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1" name="직사각형 610">
            <a:extLst>
              <a:ext uri="{FF2B5EF4-FFF2-40B4-BE49-F238E27FC236}">
                <a16:creationId xmlns:a16="http://schemas.microsoft.com/office/drawing/2014/main" id="{9D36097A-B27F-422F-B234-E853F57B2B52}"/>
              </a:ext>
            </a:extLst>
          </p:cNvPr>
          <p:cNvSpPr/>
          <p:nvPr/>
        </p:nvSpPr>
        <p:spPr>
          <a:xfrm>
            <a:off x="5561738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2" name="직사각형 611">
            <a:extLst>
              <a:ext uri="{FF2B5EF4-FFF2-40B4-BE49-F238E27FC236}">
                <a16:creationId xmlns:a16="http://schemas.microsoft.com/office/drawing/2014/main" id="{220A9F05-3B77-442B-81B5-5ED08FC50782}"/>
              </a:ext>
            </a:extLst>
          </p:cNvPr>
          <p:cNvSpPr/>
          <p:nvPr/>
        </p:nvSpPr>
        <p:spPr>
          <a:xfrm>
            <a:off x="6624104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3" name="직사각형 612">
            <a:extLst>
              <a:ext uri="{FF2B5EF4-FFF2-40B4-BE49-F238E27FC236}">
                <a16:creationId xmlns:a16="http://schemas.microsoft.com/office/drawing/2014/main" id="{538F7D19-C0F0-4B9A-A497-B516CFA6215D}"/>
              </a:ext>
            </a:extLst>
          </p:cNvPr>
          <p:cNvSpPr/>
          <p:nvPr/>
        </p:nvSpPr>
        <p:spPr>
          <a:xfrm>
            <a:off x="7686471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4" name="직사각형 613">
            <a:extLst>
              <a:ext uri="{FF2B5EF4-FFF2-40B4-BE49-F238E27FC236}">
                <a16:creationId xmlns:a16="http://schemas.microsoft.com/office/drawing/2014/main" id="{9CF38CEB-365D-49AC-A0B4-553DDEB61CBB}"/>
              </a:ext>
            </a:extLst>
          </p:cNvPr>
          <p:cNvSpPr/>
          <p:nvPr/>
        </p:nvSpPr>
        <p:spPr>
          <a:xfrm>
            <a:off x="8748838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5" name="직사각형 614">
            <a:extLst>
              <a:ext uri="{FF2B5EF4-FFF2-40B4-BE49-F238E27FC236}">
                <a16:creationId xmlns:a16="http://schemas.microsoft.com/office/drawing/2014/main" id="{6E5F9239-052C-472F-9BCF-E23C6B3C1367}"/>
              </a:ext>
            </a:extLst>
          </p:cNvPr>
          <p:cNvSpPr/>
          <p:nvPr/>
        </p:nvSpPr>
        <p:spPr>
          <a:xfrm>
            <a:off x="9811205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6" name="직사각형 615">
            <a:extLst>
              <a:ext uri="{FF2B5EF4-FFF2-40B4-BE49-F238E27FC236}">
                <a16:creationId xmlns:a16="http://schemas.microsoft.com/office/drawing/2014/main" id="{FC76A596-6321-44F7-A749-CDC78B326F78}"/>
              </a:ext>
            </a:extLst>
          </p:cNvPr>
          <p:cNvSpPr/>
          <p:nvPr/>
        </p:nvSpPr>
        <p:spPr>
          <a:xfrm>
            <a:off x="10873576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7" name="직사각형 616">
            <a:extLst>
              <a:ext uri="{FF2B5EF4-FFF2-40B4-BE49-F238E27FC236}">
                <a16:creationId xmlns:a16="http://schemas.microsoft.com/office/drawing/2014/main" id="{23C6C93E-46D9-4D8B-89E5-F8AA8A93C260}"/>
              </a:ext>
            </a:extLst>
          </p:cNvPr>
          <p:cNvSpPr/>
          <p:nvPr/>
        </p:nvSpPr>
        <p:spPr>
          <a:xfrm>
            <a:off x="1843510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8" name="직사각형 617">
            <a:extLst>
              <a:ext uri="{FF2B5EF4-FFF2-40B4-BE49-F238E27FC236}">
                <a16:creationId xmlns:a16="http://schemas.microsoft.com/office/drawing/2014/main" id="{B9EE2F57-D86F-4F18-A706-B9B5B339E8D6}"/>
              </a:ext>
            </a:extLst>
          </p:cNvPr>
          <p:cNvSpPr/>
          <p:nvPr/>
        </p:nvSpPr>
        <p:spPr>
          <a:xfrm>
            <a:off x="2905877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9" name="직사각형 618">
            <a:extLst>
              <a:ext uri="{FF2B5EF4-FFF2-40B4-BE49-F238E27FC236}">
                <a16:creationId xmlns:a16="http://schemas.microsoft.com/office/drawing/2014/main" id="{D05BEA6D-4AC7-4D56-854E-37418B6FD0AC}"/>
              </a:ext>
            </a:extLst>
          </p:cNvPr>
          <p:cNvSpPr/>
          <p:nvPr/>
        </p:nvSpPr>
        <p:spPr>
          <a:xfrm>
            <a:off x="3968244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0" name="직사각형 619">
            <a:extLst>
              <a:ext uri="{FF2B5EF4-FFF2-40B4-BE49-F238E27FC236}">
                <a16:creationId xmlns:a16="http://schemas.microsoft.com/office/drawing/2014/main" id="{1B1256EC-C0C7-4D10-9CDF-71BEA01A61B9}"/>
              </a:ext>
            </a:extLst>
          </p:cNvPr>
          <p:cNvSpPr/>
          <p:nvPr/>
        </p:nvSpPr>
        <p:spPr>
          <a:xfrm>
            <a:off x="5030611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1" name="직사각형 620">
            <a:extLst>
              <a:ext uri="{FF2B5EF4-FFF2-40B4-BE49-F238E27FC236}">
                <a16:creationId xmlns:a16="http://schemas.microsoft.com/office/drawing/2014/main" id="{ABA597E3-6FC2-4A41-902F-99B51009107A}"/>
              </a:ext>
            </a:extLst>
          </p:cNvPr>
          <p:cNvSpPr/>
          <p:nvPr/>
        </p:nvSpPr>
        <p:spPr>
          <a:xfrm>
            <a:off x="6092977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2" name="직사각형 621">
            <a:extLst>
              <a:ext uri="{FF2B5EF4-FFF2-40B4-BE49-F238E27FC236}">
                <a16:creationId xmlns:a16="http://schemas.microsoft.com/office/drawing/2014/main" id="{BB58BA8F-20DD-4A36-BEB7-BFF03FBA4087}"/>
              </a:ext>
            </a:extLst>
          </p:cNvPr>
          <p:cNvSpPr/>
          <p:nvPr/>
        </p:nvSpPr>
        <p:spPr>
          <a:xfrm>
            <a:off x="7155344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3" name="직사각형 622">
            <a:extLst>
              <a:ext uri="{FF2B5EF4-FFF2-40B4-BE49-F238E27FC236}">
                <a16:creationId xmlns:a16="http://schemas.microsoft.com/office/drawing/2014/main" id="{907D4BCB-DE2F-4C7E-B79B-30FB7E2AB418}"/>
              </a:ext>
            </a:extLst>
          </p:cNvPr>
          <p:cNvSpPr/>
          <p:nvPr/>
        </p:nvSpPr>
        <p:spPr>
          <a:xfrm>
            <a:off x="8216251" y="442597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4" name="직사각형 623">
            <a:extLst>
              <a:ext uri="{FF2B5EF4-FFF2-40B4-BE49-F238E27FC236}">
                <a16:creationId xmlns:a16="http://schemas.microsoft.com/office/drawing/2014/main" id="{9078DB26-829E-4D86-A831-695A646E449E}"/>
              </a:ext>
            </a:extLst>
          </p:cNvPr>
          <p:cNvSpPr/>
          <p:nvPr/>
        </p:nvSpPr>
        <p:spPr>
          <a:xfrm>
            <a:off x="9280078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5" name="직사각형 624">
            <a:extLst>
              <a:ext uri="{FF2B5EF4-FFF2-40B4-BE49-F238E27FC236}">
                <a16:creationId xmlns:a16="http://schemas.microsoft.com/office/drawing/2014/main" id="{14820D3F-3F01-4B6B-9546-3C72B6FAF4B9}"/>
              </a:ext>
            </a:extLst>
          </p:cNvPr>
          <p:cNvSpPr/>
          <p:nvPr/>
        </p:nvSpPr>
        <p:spPr>
          <a:xfrm>
            <a:off x="10342449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6" name="직사각형 625">
            <a:extLst>
              <a:ext uri="{FF2B5EF4-FFF2-40B4-BE49-F238E27FC236}">
                <a16:creationId xmlns:a16="http://schemas.microsoft.com/office/drawing/2014/main" id="{76ADB2E8-CED9-4D47-8263-7DB43D41C196}"/>
              </a:ext>
            </a:extLst>
          </p:cNvPr>
          <p:cNvSpPr/>
          <p:nvPr/>
        </p:nvSpPr>
        <p:spPr>
          <a:xfrm>
            <a:off x="2374637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7" name="직사각형 626">
            <a:extLst>
              <a:ext uri="{FF2B5EF4-FFF2-40B4-BE49-F238E27FC236}">
                <a16:creationId xmlns:a16="http://schemas.microsoft.com/office/drawing/2014/main" id="{5B4A695A-AEF6-4E2B-8E3D-F7DF946E472D}"/>
              </a:ext>
            </a:extLst>
          </p:cNvPr>
          <p:cNvSpPr/>
          <p:nvPr/>
        </p:nvSpPr>
        <p:spPr>
          <a:xfrm>
            <a:off x="3437004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8" name="직사각형 627">
            <a:extLst>
              <a:ext uri="{FF2B5EF4-FFF2-40B4-BE49-F238E27FC236}">
                <a16:creationId xmlns:a16="http://schemas.microsoft.com/office/drawing/2014/main" id="{FF38944D-0474-4D30-9DC1-2DF90C21B3CC}"/>
              </a:ext>
            </a:extLst>
          </p:cNvPr>
          <p:cNvSpPr/>
          <p:nvPr/>
        </p:nvSpPr>
        <p:spPr>
          <a:xfrm>
            <a:off x="4499371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9" name="직사각형 628">
            <a:extLst>
              <a:ext uri="{FF2B5EF4-FFF2-40B4-BE49-F238E27FC236}">
                <a16:creationId xmlns:a16="http://schemas.microsoft.com/office/drawing/2014/main" id="{7B3BA2C6-7B59-40A4-902E-F3E03E16197C}"/>
              </a:ext>
            </a:extLst>
          </p:cNvPr>
          <p:cNvSpPr/>
          <p:nvPr/>
        </p:nvSpPr>
        <p:spPr>
          <a:xfrm>
            <a:off x="5561738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0" name="직사각형 629">
            <a:extLst>
              <a:ext uri="{FF2B5EF4-FFF2-40B4-BE49-F238E27FC236}">
                <a16:creationId xmlns:a16="http://schemas.microsoft.com/office/drawing/2014/main" id="{C59C33BE-8C58-4968-AD56-63C44012CB5E}"/>
              </a:ext>
            </a:extLst>
          </p:cNvPr>
          <p:cNvSpPr/>
          <p:nvPr/>
        </p:nvSpPr>
        <p:spPr>
          <a:xfrm>
            <a:off x="6624104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1" name="직사각형 630">
            <a:extLst>
              <a:ext uri="{FF2B5EF4-FFF2-40B4-BE49-F238E27FC236}">
                <a16:creationId xmlns:a16="http://schemas.microsoft.com/office/drawing/2014/main" id="{34C66D3C-3FC3-4341-BD53-087FC5F5377A}"/>
              </a:ext>
            </a:extLst>
          </p:cNvPr>
          <p:cNvSpPr/>
          <p:nvPr/>
        </p:nvSpPr>
        <p:spPr>
          <a:xfrm>
            <a:off x="7686471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2" name="직사각형 631">
            <a:extLst>
              <a:ext uri="{FF2B5EF4-FFF2-40B4-BE49-F238E27FC236}">
                <a16:creationId xmlns:a16="http://schemas.microsoft.com/office/drawing/2014/main" id="{062C9A44-67F1-47E4-B836-5C384C45C86F}"/>
              </a:ext>
            </a:extLst>
          </p:cNvPr>
          <p:cNvSpPr/>
          <p:nvPr/>
        </p:nvSpPr>
        <p:spPr>
          <a:xfrm>
            <a:off x="8748838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3" name="직사각형 632">
            <a:extLst>
              <a:ext uri="{FF2B5EF4-FFF2-40B4-BE49-F238E27FC236}">
                <a16:creationId xmlns:a16="http://schemas.microsoft.com/office/drawing/2014/main" id="{25A79AC0-926F-456B-9A28-41DE2703BDA7}"/>
              </a:ext>
            </a:extLst>
          </p:cNvPr>
          <p:cNvSpPr/>
          <p:nvPr/>
        </p:nvSpPr>
        <p:spPr>
          <a:xfrm>
            <a:off x="9811205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4" name="직사각형 633">
            <a:extLst>
              <a:ext uri="{FF2B5EF4-FFF2-40B4-BE49-F238E27FC236}">
                <a16:creationId xmlns:a16="http://schemas.microsoft.com/office/drawing/2014/main" id="{35B8FE3C-04D0-46A9-9EE8-7002746BACCB}"/>
              </a:ext>
            </a:extLst>
          </p:cNvPr>
          <p:cNvSpPr/>
          <p:nvPr/>
        </p:nvSpPr>
        <p:spPr>
          <a:xfrm>
            <a:off x="10873576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5" name="직사각형 634">
            <a:extLst>
              <a:ext uri="{FF2B5EF4-FFF2-40B4-BE49-F238E27FC236}">
                <a16:creationId xmlns:a16="http://schemas.microsoft.com/office/drawing/2014/main" id="{DD5579BF-97DD-4FA2-AA6A-36995CBD85CE}"/>
              </a:ext>
            </a:extLst>
          </p:cNvPr>
          <p:cNvSpPr/>
          <p:nvPr/>
        </p:nvSpPr>
        <p:spPr>
          <a:xfrm>
            <a:off x="1843510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6" name="직사각형 635">
            <a:extLst>
              <a:ext uri="{FF2B5EF4-FFF2-40B4-BE49-F238E27FC236}">
                <a16:creationId xmlns:a16="http://schemas.microsoft.com/office/drawing/2014/main" id="{992A8BEA-63C7-421C-B424-8DDD3B0220CF}"/>
              </a:ext>
            </a:extLst>
          </p:cNvPr>
          <p:cNvSpPr/>
          <p:nvPr/>
        </p:nvSpPr>
        <p:spPr>
          <a:xfrm>
            <a:off x="2905877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7" name="직사각형 636">
            <a:extLst>
              <a:ext uri="{FF2B5EF4-FFF2-40B4-BE49-F238E27FC236}">
                <a16:creationId xmlns:a16="http://schemas.microsoft.com/office/drawing/2014/main" id="{0FFE0C64-C8B5-45E7-968B-9A3D5D852BF3}"/>
              </a:ext>
            </a:extLst>
          </p:cNvPr>
          <p:cNvSpPr/>
          <p:nvPr/>
        </p:nvSpPr>
        <p:spPr>
          <a:xfrm>
            <a:off x="3968244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8" name="직사각형 637">
            <a:extLst>
              <a:ext uri="{FF2B5EF4-FFF2-40B4-BE49-F238E27FC236}">
                <a16:creationId xmlns:a16="http://schemas.microsoft.com/office/drawing/2014/main" id="{51460042-EB09-4FEC-A15A-A1C0E7152DF8}"/>
              </a:ext>
            </a:extLst>
          </p:cNvPr>
          <p:cNvSpPr/>
          <p:nvPr/>
        </p:nvSpPr>
        <p:spPr>
          <a:xfrm>
            <a:off x="5030611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9" name="직사각형 638">
            <a:extLst>
              <a:ext uri="{FF2B5EF4-FFF2-40B4-BE49-F238E27FC236}">
                <a16:creationId xmlns:a16="http://schemas.microsoft.com/office/drawing/2014/main" id="{D57FB0AB-13DD-4CB7-B27C-D0508348DBF6}"/>
              </a:ext>
            </a:extLst>
          </p:cNvPr>
          <p:cNvSpPr/>
          <p:nvPr/>
        </p:nvSpPr>
        <p:spPr>
          <a:xfrm>
            <a:off x="6092977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0" name="직사각형 639">
            <a:extLst>
              <a:ext uri="{FF2B5EF4-FFF2-40B4-BE49-F238E27FC236}">
                <a16:creationId xmlns:a16="http://schemas.microsoft.com/office/drawing/2014/main" id="{76D970F6-C251-4ADE-BCFE-740B035CD7DA}"/>
              </a:ext>
            </a:extLst>
          </p:cNvPr>
          <p:cNvSpPr/>
          <p:nvPr/>
        </p:nvSpPr>
        <p:spPr>
          <a:xfrm>
            <a:off x="7155344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1" name="직사각형 640">
            <a:extLst>
              <a:ext uri="{FF2B5EF4-FFF2-40B4-BE49-F238E27FC236}">
                <a16:creationId xmlns:a16="http://schemas.microsoft.com/office/drawing/2014/main" id="{83BE0EFA-7976-4A4D-8E0D-A4DA055CD6CD}"/>
              </a:ext>
            </a:extLst>
          </p:cNvPr>
          <p:cNvSpPr/>
          <p:nvPr/>
        </p:nvSpPr>
        <p:spPr>
          <a:xfrm>
            <a:off x="8217711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2" name="직사각형 641">
            <a:extLst>
              <a:ext uri="{FF2B5EF4-FFF2-40B4-BE49-F238E27FC236}">
                <a16:creationId xmlns:a16="http://schemas.microsoft.com/office/drawing/2014/main" id="{27A1CEE0-216C-4DEC-BB26-9210D6542B01}"/>
              </a:ext>
            </a:extLst>
          </p:cNvPr>
          <p:cNvSpPr/>
          <p:nvPr/>
        </p:nvSpPr>
        <p:spPr>
          <a:xfrm>
            <a:off x="9280078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3" name="직사각형 642">
            <a:extLst>
              <a:ext uri="{FF2B5EF4-FFF2-40B4-BE49-F238E27FC236}">
                <a16:creationId xmlns:a16="http://schemas.microsoft.com/office/drawing/2014/main" id="{1752DF8E-1C12-4EAE-8790-03BC98472E0D}"/>
              </a:ext>
            </a:extLst>
          </p:cNvPr>
          <p:cNvSpPr/>
          <p:nvPr/>
        </p:nvSpPr>
        <p:spPr>
          <a:xfrm>
            <a:off x="10342449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4" name="직사각형 643">
            <a:extLst>
              <a:ext uri="{FF2B5EF4-FFF2-40B4-BE49-F238E27FC236}">
                <a16:creationId xmlns:a16="http://schemas.microsoft.com/office/drawing/2014/main" id="{F0553FAA-DAB1-4DA3-933B-B32CBE902886}"/>
              </a:ext>
            </a:extLst>
          </p:cNvPr>
          <p:cNvSpPr/>
          <p:nvPr/>
        </p:nvSpPr>
        <p:spPr>
          <a:xfrm>
            <a:off x="2374637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5" name="직사각형 644">
            <a:extLst>
              <a:ext uri="{FF2B5EF4-FFF2-40B4-BE49-F238E27FC236}">
                <a16:creationId xmlns:a16="http://schemas.microsoft.com/office/drawing/2014/main" id="{3837B6F6-302A-4D54-B169-073A654493A1}"/>
              </a:ext>
            </a:extLst>
          </p:cNvPr>
          <p:cNvSpPr/>
          <p:nvPr/>
        </p:nvSpPr>
        <p:spPr>
          <a:xfrm>
            <a:off x="3437004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6" name="직사각형 645">
            <a:extLst>
              <a:ext uri="{FF2B5EF4-FFF2-40B4-BE49-F238E27FC236}">
                <a16:creationId xmlns:a16="http://schemas.microsoft.com/office/drawing/2014/main" id="{2526D67D-4591-4CC7-84C6-8FC31313F5C1}"/>
              </a:ext>
            </a:extLst>
          </p:cNvPr>
          <p:cNvSpPr/>
          <p:nvPr/>
        </p:nvSpPr>
        <p:spPr>
          <a:xfrm>
            <a:off x="4499371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7" name="직사각형 646">
            <a:extLst>
              <a:ext uri="{FF2B5EF4-FFF2-40B4-BE49-F238E27FC236}">
                <a16:creationId xmlns:a16="http://schemas.microsoft.com/office/drawing/2014/main" id="{0EE8EB44-96B7-4DC5-99E4-EF21B0E7C4B6}"/>
              </a:ext>
            </a:extLst>
          </p:cNvPr>
          <p:cNvSpPr/>
          <p:nvPr/>
        </p:nvSpPr>
        <p:spPr>
          <a:xfrm>
            <a:off x="5561738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8" name="직사각형 647">
            <a:extLst>
              <a:ext uri="{FF2B5EF4-FFF2-40B4-BE49-F238E27FC236}">
                <a16:creationId xmlns:a16="http://schemas.microsoft.com/office/drawing/2014/main" id="{277BF2D0-7AB7-4B46-AA46-F86DEFFE69ED}"/>
              </a:ext>
            </a:extLst>
          </p:cNvPr>
          <p:cNvSpPr/>
          <p:nvPr/>
        </p:nvSpPr>
        <p:spPr>
          <a:xfrm>
            <a:off x="6624104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9" name="직사각형 648">
            <a:extLst>
              <a:ext uri="{FF2B5EF4-FFF2-40B4-BE49-F238E27FC236}">
                <a16:creationId xmlns:a16="http://schemas.microsoft.com/office/drawing/2014/main" id="{F57B5D7E-4D6F-47AA-A19C-B4FC4072C050}"/>
              </a:ext>
            </a:extLst>
          </p:cNvPr>
          <p:cNvSpPr/>
          <p:nvPr/>
        </p:nvSpPr>
        <p:spPr>
          <a:xfrm>
            <a:off x="7686471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0" name="직사각형 649">
            <a:extLst>
              <a:ext uri="{FF2B5EF4-FFF2-40B4-BE49-F238E27FC236}">
                <a16:creationId xmlns:a16="http://schemas.microsoft.com/office/drawing/2014/main" id="{30B33375-87D1-4A16-9D81-9557A322A56B}"/>
              </a:ext>
            </a:extLst>
          </p:cNvPr>
          <p:cNvSpPr/>
          <p:nvPr/>
        </p:nvSpPr>
        <p:spPr>
          <a:xfrm>
            <a:off x="8748838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1" name="직사각형 650">
            <a:extLst>
              <a:ext uri="{FF2B5EF4-FFF2-40B4-BE49-F238E27FC236}">
                <a16:creationId xmlns:a16="http://schemas.microsoft.com/office/drawing/2014/main" id="{D1D48DD4-E9C4-47CE-B9EB-61A0FEEACB40}"/>
              </a:ext>
            </a:extLst>
          </p:cNvPr>
          <p:cNvSpPr/>
          <p:nvPr/>
        </p:nvSpPr>
        <p:spPr>
          <a:xfrm>
            <a:off x="9811205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2" name="직사각형 651">
            <a:extLst>
              <a:ext uri="{FF2B5EF4-FFF2-40B4-BE49-F238E27FC236}">
                <a16:creationId xmlns:a16="http://schemas.microsoft.com/office/drawing/2014/main" id="{AA940C62-22BE-4957-B0A5-A2364839AC71}"/>
              </a:ext>
            </a:extLst>
          </p:cNvPr>
          <p:cNvSpPr/>
          <p:nvPr/>
        </p:nvSpPr>
        <p:spPr>
          <a:xfrm>
            <a:off x="10873576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3" name="직사각형 652">
            <a:extLst>
              <a:ext uri="{FF2B5EF4-FFF2-40B4-BE49-F238E27FC236}">
                <a16:creationId xmlns:a16="http://schemas.microsoft.com/office/drawing/2014/main" id="{6FC31F13-0CB1-4EA7-9385-905C07ABA7F8}"/>
              </a:ext>
            </a:extLst>
          </p:cNvPr>
          <p:cNvSpPr/>
          <p:nvPr/>
        </p:nvSpPr>
        <p:spPr>
          <a:xfrm>
            <a:off x="1843510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4" name="직사각형 653">
            <a:extLst>
              <a:ext uri="{FF2B5EF4-FFF2-40B4-BE49-F238E27FC236}">
                <a16:creationId xmlns:a16="http://schemas.microsoft.com/office/drawing/2014/main" id="{92A7E768-72A1-46CF-A8D3-469CCEAF4FDE}"/>
              </a:ext>
            </a:extLst>
          </p:cNvPr>
          <p:cNvSpPr/>
          <p:nvPr/>
        </p:nvSpPr>
        <p:spPr>
          <a:xfrm>
            <a:off x="2905877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5" name="직사각형 654">
            <a:extLst>
              <a:ext uri="{FF2B5EF4-FFF2-40B4-BE49-F238E27FC236}">
                <a16:creationId xmlns:a16="http://schemas.microsoft.com/office/drawing/2014/main" id="{23BD3A5D-4978-48E9-95AA-2CEE4CA55B8C}"/>
              </a:ext>
            </a:extLst>
          </p:cNvPr>
          <p:cNvSpPr/>
          <p:nvPr/>
        </p:nvSpPr>
        <p:spPr>
          <a:xfrm>
            <a:off x="3968244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6" name="직사각형 655">
            <a:extLst>
              <a:ext uri="{FF2B5EF4-FFF2-40B4-BE49-F238E27FC236}">
                <a16:creationId xmlns:a16="http://schemas.microsoft.com/office/drawing/2014/main" id="{EF04A4F3-1651-49EA-9246-587CAD38AD46}"/>
              </a:ext>
            </a:extLst>
          </p:cNvPr>
          <p:cNvSpPr/>
          <p:nvPr/>
        </p:nvSpPr>
        <p:spPr>
          <a:xfrm>
            <a:off x="5030611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7" name="직사각형 656">
            <a:extLst>
              <a:ext uri="{FF2B5EF4-FFF2-40B4-BE49-F238E27FC236}">
                <a16:creationId xmlns:a16="http://schemas.microsoft.com/office/drawing/2014/main" id="{65D5FDD0-C23F-49EF-BC25-CEC6B5E274F6}"/>
              </a:ext>
            </a:extLst>
          </p:cNvPr>
          <p:cNvSpPr/>
          <p:nvPr/>
        </p:nvSpPr>
        <p:spPr>
          <a:xfrm>
            <a:off x="6092977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8" name="직사각형 657">
            <a:extLst>
              <a:ext uri="{FF2B5EF4-FFF2-40B4-BE49-F238E27FC236}">
                <a16:creationId xmlns:a16="http://schemas.microsoft.com/office/drawing/2014/main" id="{99C462D7-D1C1-4DE5-8B62-1C456C3C964A}"/>
              </a:ext>
            </a:extLst>
          </p:cNvPr>
          <p:cNvSpPr/>
          <p:nvPr/>
        </p:nvSpPr>
        <p:spPr>
          <a:xfrm>
            <a:off x="7155344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9" name="직사각형 658">
            <a:extLst>
              <a:ext uri="{FF2B5EF4-FFF2-40B4-BE49-F238E27FC236}">
                <a16:creationId xmlns:a16="http://schemas.microsoft.com/office/drawing/2014/main" id="{D85B1C73-8686-4CAC-AE01-1398972F2075}"/>
              </a:ext>
            </a:extLst>
          </p:cNvPr>
          <p:cNvSpPr/>
          <p:nvPr/>
        </p:nvSpPr>
        <p:spPr>
          <a:xfrm>
            <a:off x="8217711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0" name="직사각형 659">
            <a:extLst>
              <a:ext uri="{FF2B5EF4-FFF2-40B4-BE49-F238E27FC236}">
                <a16:creationId xmlns:a16="http://schemas.microsoft.com/office/drawing/2014/main" id="{CEA8ED41-9E9C-4F2A-980F-D22E449B0973}"/>
              </a:ext>
            </a:extLst>
          </p:cNvPr>
          <p:cNvSpPr/>
          <p:nvPr/>
        </p:nvSpPr>
        <p:spPr>
          <a:xfrm>
            <a:off x="9280078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1" name="직사각형 660">
            <a:extLst>
              <a:ext uri="{FF2B5EF4-FFF2-40B4-BE49-F238E27FC236}">
                <a16:creationId xmlns:a16="http://schemas.microsoft.com/office/drawing/2014/main" id="{59F0F32B-0FD4-47E4-BF9C-308ECB7346F0}"/>
              </a:ext>
            </a:extLst>
          </p:cNvPr>
          <p:cNvSpPr/>
          <p:nvPr/>
        </p:nvSpPr>
        <p:spPr>
          <a:xfrm>
            <a:off x="10342449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2" name="직사각형 661">
            <a:extLst>
              <a:ext uri="{FF2B5EF4-FFF2-40B4-BE49-F238E27FC236}">
                <a16:creationId xmlns:a16="http://schemas.microsoft.com/office/drawing/2014/main" id="{758D24A7-B785-4B01-8E5D-754B86CF20ED}"/>
              </a:ext>
            </a:extLst>
          </p:cNvPr>
          <p:cNvSpPr/>
          <p:nvPr/>
        </p:nvSpPr>
        <p:spPr>
          <a:xfrm>
            <a:off x="2374637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3" name="직사각형 662">
            <a:extLst>
              <a:ext uri="{FF2B5EF4-FFF2-40B4-BE49-F238E27FC236}">
                <a16:creationId xmlns:a16="http://schemas.microsoft.com/office/drawing/2014/main" id="{4D72F207-C697-432F-B956-F63917B830A5}"/>
              </a:ext>
            </a:extLst>
          </p:cNvPr>
          <p:cNvSpPr/>
          <p:nvPr/>
        </p:nvSpPr>
        <p:spPr>
          <a:xfrm>
            <a:off x="3437004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4" name="직사각형 663">
            <a:extLst>
              <a:ext uri="{FF2B5EF4-FFF2-40B4-BE49-F238E27FC236}">
                <a16:creationId xmlns:a16="http://schemas.microsoft.com/office/drawing/2014/main" id="{EFA86DB5-6A97-432C-B885-1962ABBA2F2A}"/>
              </a:ext>
            </a:extLst>
          </p:cNvPr>
          <p:cNvSpPr/>
          <p:nvPr/>
        </p:nvSpPr>
        <p:spPr>
          <a:xfrm>
            <a:off x="4499371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5" name="직사각형 664">
            <a:extLst>
              <a:ext uri="{FF2B5EF4-FFF2-40B4-BE49-F238E27FC236}">
                <a16:creationId xmlns:a16="http://schemas.microsoft.com/office/drawing/2014/main" id="{7260935A-576D-4808-AD64-04DB5AF48FBD}"/>
              </a:ext>
            </a:extLst>
          </p:cNvPr>
          <p:cNvSpPr/>
          <p:nvPr/>
        </p:nvSpPr>
        <p:spPr>
          <a:xfrm>
            <a:off x="5561738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6" name="직사각형 665">
            <a:extLst>
              <a:ext uri="{FF2B5EF4-FFF2-40B4-BE49-F238E27FC236}">
                <a16:creationId xmlns:a16="http://schemas.microsoft.com/office/drawing/2014/main" id="{340082AF-E43E-4D19-9AFB-C6FFBF8D8C2F}"/>
              </a:ext>
            </a:extLst>
          </p:cNvPr>
          <p:cNvSpPr/>
          <p:nvPr/>
        </p:nvSpPr>
        <p:spPr>
          <a:xfrm>
            <a:off x="6624104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7" name="직사각형 666">
            <a:extLst>
              <a:ext uri="{FF2B5EF4-FFF2-40B4-BE49-F238E27FC236}">
                <a16:creationId xmlns:a16="http://schemas.microsoft.com/office/drawing/2014/main" id="{E0410B28-D40A-4282-90E4-EA583DFA497A}"/>
              </a:ext>
            </a:extLst>
          </p:cNvPr>
          <p:cNvSpPr/>
          <p:nvPr/>
        </p:nvSpPr>
        <p:spPr>
          <a:xfrm>
            <a:off x="7686471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8" name="직사각형 667">
            <a:extLst>
              <a:ext uri="{FF2B5EF4-FFF2-40B4-BE49-F238E27FC236}">
                <a16:creationId xmlns:a16="http://schemas.microsoft.com/office/drawing/2014/main" id="{39B6BACB-1F43-4F90-B733-27DA2FC0139B}"/>
              </a:ext>
            </a:extLst>
          </p:cNvPr>
          <p:cNvSpPr/>
          <p:nvPr/>
        </p:nvSpPr>
        <p:spPr>
          <a:xfrm>
            <a:off x="8748838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9" name="직사각형 668">
            <a:extLst>
              <a:ext uri="{FF2B5EF4-FFF2-40B4-BE49-F238E27FC236}">
                <a16:creationId xmlns:a16="http://schemas.microsoft.com/office/drawing/2014/main" id="{7BFBBF9E-AFB5-4FD0-946C-87525D8AF074}"/>
              </a:ext>
            </a:extLst>
          </p:cNvPr>
          <p:cNvSpPr/>
          <p:nvPr/>
        </p:nvSpPr>
        <p:spPr>
          <a:xfrm>
            <a:off x="9811205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0" name="직사각형 669">
            <a:extLst>
              <a:ext uri="{FF2B5EF4-FFF2-40B4-BE49-F238E27FC236}">
                <a16:creationId xmlns:a16="http://schemas.microsoft.com/office/drawing/2014/main" id="{8C55671F-D811-42A1-BEF7-8D3D45369987}"/>
              </a:ext>
            </a:extLst>
          </p:cNvPr>
          <p:cNvSpPr/>
          <p:nvPr/>
        </p:nvSpPr>
        <p:spPr>
          <a:xfrm>
            <a:off x="10873576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1" name="직사각형 670">
            <a:extLst>
              <a:ext uri="{FF2B5EF4-FFF2-40B4-BE49-F238E27FC236}">
                <a16:creationId xmlns:a16="http://schemas.microsoft.com/office/drawing/2014/main" id="{FD701D74-3051-48EC-B9B5-19E4FC7B3902}"/>
              </a:ext>
            </a:extLst>
          </p:cNvPr>
          <p:cNvSpPr/>
          <p:nvPr/>
        </p:nvSpPr>
        <p:spPr>
          <a:xfrm>
            <a:off x="1843510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2" name="직사각형 671">
            <a:extLst>
              <a:ext uri="{FF2B5EF4-FFF2-40B4-BE49-F238E27FC236}">
                <a16:creationId xmlns:a16="http://schemas.microsoft.com/office/drawing/2014/main" id="{80088B9C-E8D9-4A0C-A1D5-51870664E446}"/>
              </a:ext>
            </a:extLst>
          </p:cNvPr>
          <p:cNvSpPr/>
          <p:nvPr/>
        </p:nvSpPr>
        <p:spPr>
          <a:xfrm>
            <a:off x="2905877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3" name="직사각형 672">
            <a:extLst>
              <a:ext uri="{FF2B5EF4-FFF2-40B4-BE49-F238E27FC236}">
                <a16:creationId xmlns:a16="http://schemas.microsoft.com/office/drawing/2014/main" id="{761B17B3-5039-4A03-B09C-F329E16790AA}"/>
              </a:ext>
            </a:extLst>
          </p:cNvPr>
          <p:cNvSpPr/>
          <p:nvPr/>
        </p:nvSpPr>
        <p:spPr>
          <a:xfrm>
            <a:off x="3968244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4" name="직사각형 673">
            <a:extLst>
              <a:ext uri="{FF2B5EF4-FFF2-40B4-BE49-F238E27FC236}">
                <a16:creationId xmlns:a16="http://schemas.microsoft.com/office/drawing/2014/main" id="{1BCE773C-314C-4621-836F-9DAF5476B0AD}"/>
              </a:ext>
            </a:extLst>
          </p:cNvPr>
          <p:cNvSpPr/>
          <p:nvPr/>
        </p:nvSpPr>
        <p:spPr>
          <a:xfrm>
            <a:off x="5030611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5" name="직사각형 674">
            <a:extLst>
              <a:ext uri="{FF2B5EF4-FFF2-40B4-BE49-F238E27FC236}">
                <a16:creationId xmlns:a16="http://schemas.microsoft.com/office/drawing/2014/main" id="{03E2025A-FDEA-43DD-8D64-6AD071B9204C}"/>
              </a:ext>
            </a:extLst>
          </p:cNvPr>
          <p:cNvSpPr/>
          <p:nvPr/>
        </p:nvSpPr>
        <p:spPr>
          <a:xfrm>
            <a:off x="6092977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6" name="직사각형 675">
            <a:extLst>
              <a:ext uri="{FF2B5EF4-FFF2-40B4-BE49-F238E27FC236}">
                <a16:creationId xmlns:a16="http://schemas.microsoft.com/office/drawing/2014/main" id="{D79626E9-DEB1-49BB-8D41-4BA8932AE4D3}"/>
              </a:ext>
            </a:extLst>
          </p:cNvPr>
          <p:cNvSpPr/>
          <p:nvPr/>
        </p:nvSpPr>
        <p:spPr>
          <a:xfrm>
            <a:off x="7155344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7" name="직사각형 676">
            <a:extLst>
              <a:ext uri="{FF2B5EF4-FFF2-40B4-BE49-F238E27FC236}">
                <a16:creationId xmlns:a16="http://schemas.microsoft.com/office/drawing/2014/main" id="{F5FB191E-299F-4FF2-B15F-9253300083BD}"/>
              </a:ext>
            </a:extLst>
          </p:cNvPr>
          <p:cNvSpPr/>
          <p:nvPr/>
        </p:nvSpPr>
        <p:spPr>
          <a:xfrm>
            <a:off x="8217711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8" name="직사각형 677">
            <a:extLst>
              <a:ext uri="{FF2B5EF4-FFF2-40B4-BE49-F238E27FC236}">
                <a16:creationId xmlns:a16="http://schemas.microsoft.com/office/drawing/2014/main" id="{AC85FE2C-CF04-48C6-8BD0-F29F2E973B55}"/>
              </a:ext>
            </a:extLst>
          </p:cNvPr>
          <p:cNvSpPr/>
          <p:nvPr/>
        </p:nvSpPr>
        <p:spPr>
          <a:xfrm>
            <a:off x="9280078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9" name="직사각형 678">
            <a:extLst>
              <a:ext uri="{FF2B5EF4-FFF2-40B4-BE49-F238E27FC236}">
                <a16:creationId xmlns:a16="http://schemas.microsoft.com/office/drawing/2014/main" id="{152E24AD-00BA-4D9C-B152-50E447E9A9E2}"/>
              </a:ext>
            </a:extLst>
          </p:cNvPr>
          <p:cNvSpPr/>
          <p:nvPr/>
        </p:nvSpPr>
        <p:spPr>
          <a:xfrm>
            <a:off x="10342449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0" name="직사각형 679">
            <a:extLst>
              <a:ext uri="{FF2B5EF4-FFF2-40B4-BE49-F238E27FC236}">
                <a16:creationId xmlns:a16="http://schemas.microsoft.com/office/drawing/2014/main" id="{2086CC41-3EB8-4230-8DFC-17E204B782D8}"/>
              </a:ext>
            </a:extLst>
          </p:cNvPr>
          <p:cNvSpPr/>
          <p:nvPr/>
        </p:nvSpPr>
        <p:spPr>
          <a:xfrm>
            <a:off x="2374637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1" name="직사각형 680">
            <a:extLst>
              <a:ext uri="{FF2B5EF4-FFF2-40B4-BE49-F238E27FC236}">
                <a16:creationId xmlns:a16="http://schemas.microsoft.com/office/drawing/2014/main" id="{31A09227-1E02-4A16-AA67-4F406DF69DB6}"/>
              </a:ext>
            </a:extLst>
          </p:cNvPr>
          <p:cNvSpPr/>
          <p:nvPr/>
        </p:nvSpPr>
        <p:spPr>
          <a:xfrm>
            <a:off x="3437004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2" name="직사각형 681">
            <a:extLst>
              <a:ext uri="{FF2B5EF4-FFF2-40B4-BE49-F238E27FC236}">
                <a16:creationId xmlns:a16="http://schemas.microsoft.com/office/drawing/2014/main" id="{2B582514-40AF-47DD-B22D-29B361AF4AFF}"/>
              </a:ext>
            </a:extLst>
          </p:cNvPr>
          <p:cNvSpPr/>
          <p:nvPr/>
        </p:nvSpPr>
        <p:spPr>
          <a:xfrm>
            <a:off x="4499371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3" name="직사각형 682">
            <a:extLst>
              <a:ext uri="{FF2B5EF4-FFF2-40B4-BE49-F238E27FC236}">
                <a16:creationId xmlns:a16="http://schemas.microsoft.com/office/drawing/2014/main" id="{80E270C8-B012-43EB-8CA8-12303E420BAC}"/>
              </a:ext>
            </a:extLst>
          </p:cNvPr>
          <p:cNvSpPr/>
          <p:nvPr/>
        </p:nvSpPr>
        <p:spPr>
          <a:xfrm>
            <a:off x="5561738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4" name="직사각형 683">
            <a:extLst>
              <a:ext uri="{FF2B5EF4-FFF2-40B4-BE49-F238E27FC236}">
                <a16:creationId xmlns:a16="http://schemas.microsoft.com/office/drawing/2014/main" id="{F15EDC5A-DC12-443C-A7C7-4ECB9E55110C}"/>
              </a:ext>
            </a:extLst>
          </p:cNvPr>
          <p:cNvSpPr/>
          <p:nvPr/>
        </p:nvSpPr>
        <p:spPr>
          <a:xfrm>
            <a:off x="6624104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5" name="직사각형 684">
            <a:extLst>
              <a:ext uri="{FF2B5EF4-FFF2-40B4-BE49-F238E27FC236}">
                <a16:creationId xmlns:a16="http://schemas.microsoft.com/office/drawing/2014/main" id="{9DCB438A-D67B-4BC2-83C4-F3BD72CF5E85}"/>
              </a:ext>
            </a:extLst>
          </p:cNvPr>
          <p:cNvSpPr/>
          <p:nvPr/>
        </p:nvSpPr>
        <p:spPr>
          <a:xfrm>
            <a:off x="7686471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6" name="직사각형 685">
            <a:extLst>
              <a:ext uri="{FF2B5EF4-FFF2-40B4-BE49-F238E27FC236}">
                <a16:creationId xmlns:a16="http://schemas.microsoft.com/office/drawing/2014/main" id="{B7DE8990-8A32-4545-BE2B-E7E1B205D4F8}"/>
              </a:ext>
            </a:extLst>
          </p:cNvPr>
          <p:cNvSpPr/>
          <p:nvPr/>
        </p:nvSpPr>
        <p:spPr>
          <a:xfrm>
            <a:off x="8748838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7" name="직사각형 686">
            <a:extLst>
              <a:ext uri="{FF2B5EF4-FFF2-40B4-BE49-F238E27FC236}">
                <a16:creationId xmlns:a16="http://schemas.microsoft.com/office/drawing/2014/main" id="{72CA22BC-171E-439F-B703-780B26DF8A52}"/>
              </a:ext>
            </a:extLst>
          </p:cNvPr>
          <p:cNvSpPr/>
          <p:nvPr/>
        </p:nvSpPr>
        <p:spPr>
          <a:xfrm>
            <a:off x="9811205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8" name="직사각형 687">
            <a:extLst>
              <a:ext uri="{FF2B5EF4-FFF2-40B4-BE49-F238E27FC236}">
                <a16:creationId xmlns:a16="http://schemas.microsoft.com/office/drawing/2014/main" id="{670A0F32-BE32-405F-8152-FF7473597440}"/>
              </a:ext>
            </a:extLst>
          </p:cNvPr>
          <p:cNvSpPr/>
          <p:nvPr/>
        </p:nvSpPr>
        <p:spPr>
          <a:xfrm>
            <a:off x="10873576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9" name="직사각형 688">
            <a:extLst>
              <a:ext uri="{FF2B5EF4-FFF2-40B4-BE49-F238E27FC236}">
                <a16:creationId xmlns:a16="http://schemas.microsoft.com/office/drawing/2014/main" id="{A3FB06A9-AFA1-4289-9A1C-5DCC2583A321}"/>
              </a:ext>
            </a:extLst>
          </p:cNvPr>
          <p:cNvSpPr/>
          <p:nvPr/>
        </p:nvSpPr>
        <p:spPr>
          <a:xfrm>
            <a:off x="1843510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0" name="직사각형 689">
            <a:extLst>
              <a:ext uri="{FF2B5EF4-FFF2-40B4-BE49-F238E27FC236}">
                <a16:creationId xmlns:a16="http://schemas.microsoft.com/office/drawing/2014/main" id="{70B8C9C9-F1D6-49CD-9047-B00227BA45EF}"/>
              </a:ext>
            </a:extLst>
          </p:cNvPr>
          <p:cNvSpPr/>
          <p:nvPr/>
        </p:nvSpPr>
        <p:spPr>
          <a:xfrm>
            <a:off x="2905877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1" name="직사각형 690">
            <a:extLst>
              <a:ext uri="{FF2B5EF4-FFF2-40B4-BE49-F238E27FC236}">
                <a16:creationId xmlns:a16="http://schemas.microsoft.com/office/drawing/2014/main" id="{E226640A-25E6-4CCB-AAFF-78E9E3117AB3}"/>
              </a:ext>
            </a:extLst>
          </p:cNvPr>
          <p:cNvSpPr/>
          <p:nvPr/>
        </p:nvSpPr>
        <p:spPr>
          <a:xfrm>
            <a:off x="3968244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2" name="직사각형 691">
            <a:extLst>
              <a:ext uri="{FF2B5EF4-FFF2-40B4-BE49-F238E27FC236}">
                <a16:creationId xmlns:a16="http://schemas.microsoft.com/office/drawing/2014/main" id="{C6AC07C3-10E6-4285-ABA3-D118EF493F40}"/>
              </a:ext>
            </a:extLst>
          </p:cNvPr>
          <p:cNvSpPr/>
          <p:nvPr/>
        </p:nvSpPr>
        <p:spPr>
          <a:xfrm>
            <a:off x="5030611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3" name="직사각형 692">
            <a:extLst>
              <a:ext uri="{FF2B5EF4-FFF2-40B4-BE49-F238E27FC236}">
                <a16:creationId xmlns:a16="http://schemas.microsoft.com/office/drawing/2014/main" id="{E39C2050-ACF3-4018-B3B7-0D35B299C149}"/>
              </a:ext>
            </a:extLst>
          </p:cNvPr>
          <p:cNvSpPr/>
          <p:nvPr/>
        </p:nvSpPr>
        <p:spPr>
          <a:xfrm>
            <a:off x="6092977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4" name="직사각형 693">
            <a:extLst>
              <a:ext uri="{FF2B5EF4-FFF2-40B4-BE49-F238E27FC236}">
                <a16:creationId xmlns:a16="http://schemas.microsoft.com/office/drawing/2014/main" id="{CA82284D-0E34-43F8-B20E-B0167ACEDA95}"/>
              </a:ext>
            </a:extLst>
          </p:cNvPr>
          <p:cNvSpPr/>
          <p:nvPr/>
        </p:nvSpPr>
        <p:spPr>
          <a:xfrm>
            <a:off x="7155344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5" name="직사각형 694">
            <a:extLst>
              <a:ext uri="{FF2B5EF4-FFF2-40B4-BE49-F238E27FC236}">
                <a16:creationId xmlns:a16="http://schemas.microsoft.com/office/drawing/2014/main" id="{A28A9675-280C-404A-93ED-1E495013AE7A}"/>
              </a:ext>
            </a:extLst>
          </p:cNvPr>
          <p:cNvSpPr/>
          <p:nvPr/>
        </p:nvSpPr>
        <p:spPr>
          <a:xfrm>
            <a:off x="8217711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6" name="직사각형 695">
            <a:extLst>
              <a:ext uri="{FF2B5EF4-FFF2-40B4-BE49-F238E27FC236}">
                <a16:creationId xmlns:a16="http://schemas.microsoft.com/office/drawing/2014/main" id="{7982108A-5951-4105-856A-8E1FA0E49D9C}"/>
              </a:ext>
            </a:extLst>
          </p:cNvPr>
          <p:cNvSpPr/>
          <p:nvPr/>
        </p:nvSpPr>
        <p:spPr>
          <a:xfrm>
            <a:off x="9280078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7" name="직사각형 696">
            <a:extLst>
              <a:ext uri="{FF2B5EF4-FFF2-40B4-BE49-F238E27FC236}">
                <a16:creationId xmlns:a16="http://schemas.microsoft.com/office/drawing/2014/main" id="{872FF7C3-7B1B-4654-8CDE-B7CE92712E08}"/>
              </a:ext>
            </a:extLst>
          </p:cNvPr>
          <p:cNvSpPr/>
          <p:nvPr/>
        </p:nvSpPr>
        <p:spPr>
          <a:xfrm>
            <a:off x="10342449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8" name="직사각형 697">
            <a:extLst>
              <a:ext uri="{FF2B5EF4-FFF2-40B4-BE49-F238E27FC236}">
                <a16:creationId xmlns:a16="http://schemas.microsoft.com/office/drawing/2014/main" id="{336539FF-89C1-458B-B5C1-92CEADCDE413}"/>
              </a:ext>
            </a:extLst>
          </p:cNvPr>
          <p:cNvSpPr/>
          <p:nvPr/>
        </p:nvSpPr>
        <p:spPr>
          <a:xfrm>
            <a:off x="2374637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9" name="직사각형 698">
            <a:extLst>
              <a:ext uri="{FF2B5EF4-FFF2-40B4-BE49-F238E27FC236}">
                <a16:creationId xmlns:a16="http://schemas.microsoft.com/office/drawing/2014/main" id="{1C721D44-C503-4F5E-BF92-5DDC961073F9}"/>
              </a:ext>
            </a:extLst>
          </p:cNvPr>
          <p:cNvSpPr/>
          <p:nvPr/>
        </p:nvSpPr>
        <p:spPr>
          <a:xfrm>
            <a:off x="3437004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0" name="직사각형 699">
            <a:extLst>
              <a:ext uri="{FF2B5EF4-FFF2-40B4-BE49-F238E27FC236}">
                <a16:creationId xmlns:a16="http://schemas.microsoft.com/office/drawing/2014/main" id="{3547811B-D480-4D5C-846D-8E91E93E8B53}"/>
              </a:ext>
            </a:extLst>
          </p:cNvPr>
          <p:cNvSpPr/>
          <p:nvPr/>
        </p:nvSpPr>
        <p:spPr>
          <a:xfrm>
            <a:off x="4499371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1" name="직사각형 700">
            <a:extLst>
              <a:ext uri="{FF2B5EF4-FFF2-40B4-BE49-F238E27FC236}">
                <a16:creationId xmlns:a16="http://schemas.microsoft.com/office/drawing/2014/main" id="{9EDB7137-AF87-484B-91B1-A658396DAC91}"/>
              </a:ext>
            </a:extLst>
          </p:cNvPr>
          <p:cNvSpPr/>
          <p:nvPr/>
        </p:nvSpPr>
        <p:spPr>
          <a:xfrm>
            <a:off x="5561738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2" name="직사각형 701">
            <a:extLst>
              <a:ext uri="{FF2B5EF4-FFF2-40B4-BE49-F238E27FC236}">
                <a16:creationId xmlns:a16="http://schemas.microsoft.com/office/drawing/2014/main" id="{50AA1CB8-7C82-4E4E-9D47-1BE3CC6BCAF7}"/>
              </a:ext>
            </a:extLst>
          </p:cNvPr>
          <p:cNvSpPr/>
          <p:nvPr/>
        </p:nvSpPr>
        <p:spPr>
          <a:xfrm>
            <a:off x="6624104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3" name="직사각형 702">
            <a:extLst>
              <a:ext uri="{FF2B5EF4-FFF2-40B4-BE49-F238E27FC236}">
                <a16:creationId xmlns:a16="http://schemas.microsoft.com/office/drawing/2014/main" id="{E1885684-38A4-4FF1-8B57-BF3A24F992EB}"/>
              </a:ext>
            </a:extLst>
          </p:cNvPr>
          <p:cNvSpPr/>
          <p:nvPr/>
        </p:nvSpPr>
        <p:spPr>
          <a:xfrm>
            <a:off x="7686471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4" name="직사각형 703">
            <a:extLst>
              <a:ext uri="{FF2B5EF4-FFF2-40B4-BE49-F238E27FC236}">
                <a16:creationId xmlns:a16="http://schemas.microsoft.com/office/drawing/2014/main" id="{AF8E2AC4-FC9F-45A6-8876-DA98270F448A}"/>
              </a:ext>
            </a:extLst>
          </p:cNvPr>
          <p:cNvSpPr/>
          <p:nvPr/>
        </p:nvSpPr>
        <p:spPr>
          <a:xfrm>
            <a:off x="8748838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5" name="직사각형 704">
            <a:extLst>
              <a:ext uri="{FF2B5EF4-FFF2-40B4-BE49-F238E27FC236}">
                <a16:creationId xmlns:a16="http://schemas.microsoft.com/office/drawing/2014/main" id="{4E55FC4A-C5B1-492B-AB72-5850E7233FAC}"/>
              </a:ext>
            </a:extLst>
          </p:cNvPr>
          <p:cNvSpPr/>
          <p:nvPr/>
        </p:nvSpPr>
        <p:spPr>
          <a:xfrm>
            <a:off x="9811205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6" name="직사각형 705">
            <a:extLst>
              <a:ext uri="{FF2B5EF4-FFF2-40B4-BE49-F238E27FC236}">
                <a16:creationId xmlns:a16="http://schemas.microsoft.com/office/drawing/2014/main" id="{21887C33-E455-4764-A1CB-8CD2B628ABF9}"/>
              </a:ext>
            </a:extLst>
          </p:cNvPr>
          <p:cNvSpPr/>
          <p:nvPr/>
        </p:nvSpPr>
        <p:spPr>
          <a:xfrm>
            <a:off x="10873576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7" name="직사각형 706">
            <a:extLst>
              <a:ext uri="{FF2B5EF4-FFF2-40B4-BE49-F238E27FC236}">
                <a16:creationId xmlns:a16="http://schemas.microsoft.com/office/drawing/2014/main" id="{978C3340-8410-4EDB-A2C4-6D03C04A1464}"/>
              </a:ext>
            </a:extLst>
          </p:cNvPr>
          <p:cNvSpPr/>
          <p:nvPr/>
        </p:nvSpPr>
        <p:spPr>
          <a:xfrm>
            <a:off x="1843510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8" name="직사각형 707">
            <a:extLst>
              <a:ext uri="{FF2B5EF4-FFF2-40B4-BE49-F238E27FC236}">
                <a16:creationId xmlns:a16="http://schemas.microsoft.com/office/drawing/2014/main" id="{F3638A1C-14D3-430B-ACD6-14B6713455AA}"/>
              </a:ext>
            </a:extLst>
          </p:cNvPr>
          <p:cNvSpPr/>
          <p:nvPr/>
        </p:nvSpPr>
        <p:spPr>
          <a:xfrm>
            <a:off x="2905877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9" name="직사각형 708">
            <a:extLst>
              <a:ext uri="{FF2B5EF4-FFF2-40B4-BE49-F238E27FC236}">
                <a16:creationId xmlns:a16="http://schemas.microsoft.com/office/drawing/2014/main" id="{07FC6E88-2645-4B88-89F5-ADC257755437}"/>
              </a:ext>
            </a:extLst>
          </p:cNvPr>
          <p:cNvSpPr/>
          <p:nvPr/>
        </p:nvSpPr>
        <p:spPr>
          <a:xfrm>
            <a:off x="3968244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0" name="직사각형 709">
            <a:extLst>
              <a:ext uri="{FF2B5EF4-FFF2-40B4-BE49-F238E27FC236}">
                <a16:creationId xmlns:a16="http://schemas.microsoft.com/office/drawing/2014/main" id="{2B956E2F-0944-4E60-B1B0-4A0F0F05C594}"/>
              </a:ext>
            </a:extLst>
          </p:cNvPr>
          <p:cNvSpPr/>
          <p:nvPr/>
        </p:nvSpPr>
        <p:spPr>
          <a:xfrm>
            <a:off x="5030611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1" name="직사각형 710">
            <a:extLst>
              <a:ext uri="{FF2B5EF4-FFF2-40B4-BE49-F238E27FC236}">
                <a16:creationId xmlns:a16="http://schemas.microsoft.com/office/drawing/2014/main" id="{6A2B36B4-19C9-48CB-A8FD-0E63D32AB004}"/>
              </a:ext>
            </a:extLst>
          </p:cNvPr>
          <p:cNvSpPr/>
          <p:nvPr/>
        </p:nvSpPr>
        <p:spPr>
          <a:xfrm>
            <a:off x="6092977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2" name="직사각형 711">
            <a:extLst>
              <a:ext uri="{FF2B5EF4-FFF2-40B4-BE49-F238E27FC236}">
                <a16:creationId xmlns:a16="http://schemas.microsoft.com/office/drawing/2014/main" id="{A70A2735-90E1-4CD0-95DF-ABEA584FA099}"/>
              </a:ext>
            </a:extLst>
          </p:cNvPr>
          <p:cNvSpPr/>
          <p:nvPr/>
        </p:nvSpPr>
        <p:spPr>
          <a:xfrm>
            <a:off x="7155344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3" name="직사각형 712">
            <a:extLst>
              <a:ext uri="{FF2B5EF4-FFF2-40B4-BE49-F238E27FC236}">
                <a16:creationId xmlns:a16="http://schemas.microsoft.com/office/drawing/2014/main" id="{8DFB77CC-B87F-41A9-9A47-BD64705A0717}"/>
              </a:ext>
            </a:extLst>
          </p:cNvPr>
          <p:cNvSpPr/>
          <p:nvPr/>
        </p:nvSpPr>
        <p:spPr>
          <a:xfrm>
            <a:off x="8217711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4" name="직사각형 713">
            <a:extLst>
              <a:ext uri="{FF2B5EF4-FFF2-40B4-BE49-F238E27FC236}">
                <a16:creationId xmlns:a16="http://schemas.microsoft.com/office/drawing/2014/main" id="{AAB5CCEC-F88B-450E-9AE3-80F4D57C8E2F}"/>
              </a:ext>
            </a:extLst>
          </p:cNvPr>
          <p:cNvSpPr/>
          <p:nvPr/>
        </p:nvSpPr>
        <p:spPr>
          <a:xfrm>
            <a:off x="9280078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5" name="직사각형 714">
            <a:extLst>
              <a:ext uri="{FF2B5EF4-FFF2-40B4-BE49-F238E27FC236}">
                <a16:creationId xmlns:a16="http://schemas.microsoft.com/office/drawing/2014/main" id="{65678602-8E11-4DEC-90C0-DDE121BA10C7}"/>
              </a:ext>
            </a:extLst>
          </p:cNvPr>
          <p:cNvSpPr/>
          <p:nvPr/>
        </p:nvSpPr>
        <p:spPr>
          <a:xfrm>
            <a:off x="10342449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6" name="직사각형 715">
            <a:extLst>
              <a:ext uri="{FF2B5EF4-FFF2-40B4-BE49-F238E27FC236}">
                <a16:creationId xmlns:a16="http://schemas.microsoft.com/office/drawing/2014/main" id="{00107F97-4570-40B5-9AA6-479D78C97396}"/>
              </a:ext>
            </a:extLst>
          </p:cNvPr>
          <p:cNvSpPr/>
          <p:nvPr/>
        </p:nvSpPr>
        <p:spPr>
          <a:xfrm>
            <a:off x="2374637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7" name="직사각형 716">
            <a:extLst>
              <a:ext uri="{FF2B5EF4-FFF2-40B4-BE49-F238E27FC236}">
                <a16:creationId xmlns:a16="http://schemas.microsoft.com/office/drawing/2014/main" id="{F4A05433-AA00-4214-9A4E-5698AD2A90DE}"/>
              </a:ext>
            </a:extLst>
          </p:cNvPr>
          <p:cNvSpPr/>
          <p:nvPr/>
        </p:nvSpPr>
        <p:spPr>
          <a:xfrm>
            <a:off x="3437004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8" name="직사각형 717">
            <a:extLst>
              <a:ext uri="{FF2B5EF4-FFF2-40B4-BE49-F238E27FC236}">
                <a16:creationId xmlns:a16="http://schemas.microsoft.com/office/drawing/2014/main" id="{F4BEE287-EC6F-48B3-B2AF-FD8E6197F9DA}"/>
              </a:ext>
            </a:extLst>
          </p:cNvPr>
          <p:cNvSpPr/>
          <p:nvPr/>
        </p:nvSpPr>
        <p:spPr>
          <a:xfrm>
            <a:off x="4499371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9" name="직사각형 718">
            <a:extLst>
              <a:ext uri="{FF2B5EF4-FFF2-40B4-BE49-F238E27FC236}">
                <a16:creationId xmlns:a16="http://schemas.microsoft.com/office/drawing/2014/main" id="{8C3A7977-FAF4-41F1-B6F1-67CFCB217A80}"/>
              </a:ext>
            </a:extLst>
          </p:cNvPr>
          <p:cNvSpPr/>
          <p:nvPr/>
        </p:nvSpPr>
        <p:spPr>
          <a:xfrm>
            <a:off x="5561738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0" name="직사각형 719">
            <a:extLst>
              <a:ext uri="{FF2B5EF4-FFF2-40B4-BE49-F238E27FC236}">
                <a16:creationId xmlns:a16="http://schemas.microsoft.com/office/drawing/2014/main" id="{6C231D73-C44B-4245-848D-C969DB52EF2B}"/>
              </a:ext>
            </a:extLst>
          </p:cNvPr>
          <p:cNvSpPr/>
          <p:nvPr/>
        </p:nvSpPr>
        <p:spPr>
          <a:xfrm>
            <a:off x="6624104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1" name="직사각형 720">
            <a:extLst>
              <a:ext uri="{FF2B5EF4-FFF2-40B4-BE49-F238E27FC236}">
                <a16:creationId xmlns:a16="http://schemas.microsoft.com/office/drawing/2014/main" id="{F4BF3EC1-B83F-4D87-82B2-F4A79307B1CB}"/>
              </a:ext>
            </a:extLst>
          </p:cNvPr>
          <p:cNvSpPr/>
          <p:nvPr/>
        </p:nvSpPr>
        <p:spPr>
          <a:xfrm>
            <a:off x="7686471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2" name="직사각형 721">
            <a:extLst>
              <a:ext uri="{FF2B5EF4-FFF2-40B4-BE49-F238E27FC236}">
                <a16:creationId xmlns:a16="http://schemas.microsoft.com/office/drawing/2014/main" id="{AB08740C-4549-44F8-8C3F-13D559DF7488}"/>
              </a:ext>
            </a:extLst>
          </p:cNvPr>
          <p:cNvSpPr/>
          <p:nvPr/>
        </p:nvSpPr>
        <p:spPr>
          <a:xfrm>
            <a:off x="8748838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3" name="직사각형 722">
            <a:extLst>
              <a:ext uri="{FF2B5EF4-FFF2-40B4-BE49-F238E27FC236}">
                <a16:creationId xmlns:a16="http://schemas.microsoft.com/office/drawing/2014/main" id="{7D74BCBC-E2CB-4D7B-A6B2-845AAD6F2DDB}"/>
              </a:ext>
            </a:extLst>
          </p:cNvPr>
          <p:cNvSpPr/>
          <p:nvPr/>
        </p:nvSpPr>
        <p:spPr>
          <a:xfrm>
            <a:off x="9811205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4" name="직사각형 723">
            <a:extLst>
              <a:ext uri="{FF2B5EF4-FFF2-40B4-BE49-F238E27FC236}">
                <a16:creationId xmlns:a16="http://schemas.microsoft.com/office/drawing/2014/main" id="{C958D226-7A5F-40C2-8377-61C83866B545}"/>
              </a:ext>
            </a:extLst>
          </p:cNvPr>
          <p:cNvSpPr/>
          <p:nvPr/>
        </p:nvSpPr>
        <p:spPr>
          <a:xfrm>
            <a:off x="10873576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5" name="직사각형 724">
            <a:extLst>
              <a:ext uri="{FF2B5EF4-FFF2-40B4-BE49-F238E27FC236}">
                <a16:creationId xmlns:a16="http://schemas.microsoft.com/office/drawing/2014/main" id="{99123E51-397F-476F-A5D3-4DA6BCF7AC19}"/>
              </a:ext>
            </a:extLst>
          </p:cNvPr>
          <p:cNvSpPr/>
          <p:nvPr/>
        </p:nvSpPr>
        <p:spPr>
          <a:xfrm>
            <a:off x="1843510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6" name="직사각형 725">
            <a:extLst>
              <a:ext uri="{FF2B5EF4-FFF2-40B4-BE49-F238E27FC236}">
                <a16:creationId xmlns:a16="http://schemas.microsoft.com/office/drawing/2014/main" id="{1F27B188-9FB9-41D0-82E1-D0AC4EC1B791}"/>
              </a:ext>
            </a:extLst>
          </p:cNvPr>
          <p:cNvSpPr/>
          <p:nvPr/>
        </p:nvSpPr>
        <p:spPr>
          <a:xfrm>
            <a:off x="2905877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7" name="직사각형 726">
            <a:extLst>
              <a:ext uri="{FF2B5EF4-FFF2-40B4-BE49-F238E27FC236}">
                <a16:creationId xmlns:a16="http://schemas.microsoft.com/office/drawing/2014/main" id="{9FAC3048-E848-4F69-987B-87B9CD732855}"/>
              </a:ext>
            </a:extLst>
          </p:cNvPr>
          <p:cNvSpPr/>
          <p:nvPr/>
        </p:nvSpPr>
        <p:spPr>
          <a:xfrm>
            <a:off x="3968244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8" name="직사각형 727">
            <a:extLst>
              <a:ext uri="{FF2B5EF4-FFF2-40B4-BE49-F238E27FC236}">
                <a16:creationId xmlns:a16="http://schemas.microsoft.com/office/drawing/2014/main" id="{2E3D1AB9-D3B9-4999-A6EE-2C3911DA0E8B}"/>
              </a:ext>
            </a:extLst>
          </p:cNvPr>
          <p:cNvSpPr/>
          <p:nvPr/>
        </p:nvSpPr>
        <p:spPr>
          <a:xfrm>
            <a:off x="5030611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9" name="직사각형 728">
            <a:extLst>
              <a:ext uri="{FF2B5EF4-FFF2-40B4-BE49-F238E27FC236}">
                <a16:creationId xmlns:a16="http://schemas.microsoft.com/office/drawing/2014/main" id="{75086B6B-E40D-48FD-B3C9-CC19DDD4EEE8}"/>
              </a:ext>
            </a:extLst>
          </p:cNvPr>
          <p:cNvSpPr/>
          <p:nvPr/>
        </p:nvSpPr>
        <p:spPr>
          <a:xfrm>
            <a:off x="6092977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0" name="직사각형 729">
            <a:extLst>
              <a:ext uri="{FF2B5EF4-FFF2-40B4-BE49-F238E27FC236}">
                <a16:creationId xmlns:a16="http://schemas.microsoft.com/office/drawing/2014/main" id="{C050D88B-9317-4CD0-ABEE-B92D9D9D9C84}"/>
              </a:ext>
            </a:extLst>
          </p:cNvPr>
          <p:cNvSpPr/>
          <p:nvPr/>
        </p:nvSpPr>
        <p:spPr>
          <a:xfrm>
            <a:off x="7155344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1" name="직사각형 730">
            <a:extLst>
              <a:ext uri="{FF2B5EF4-FFF2-40B4-BE49-F238E27FC236}">
                <a16:creationId xmlns:a16="http://schemas.microsoft.com/office/drawing/2014/main" id="{C5DCBF4E-5E3A-48FB-92A0-2835C7C6A07B}"/>
              </a:ext>
            </a:extLst>
          </p:cNvPr>
          <p:cNvSpPr/>
          <p:nvPr/>
        </p:nvSpPr>
        <p:spPr>
          <a:xfrm>
            <a:off x="8217711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2" name="직사각형 731">
            <a:extLst>
              <a:ext uri="{FF2B5EF4-FFF2-40B4-BE49-F238E27FC236}">
                <a16:creationId xmlns:a16="http://schemas.microsoft.com/office/drawing/2014/main" id="{C935ABDE-B965-4D07-A47E-EEC65B25F836}"/>
              </a:ext>
            </a:extLst>
          </p:cNvPr>
          <p:cNvSpPr/>
          <p:nvPr/>
        </p:nvSpPr>
        <p:spPr>
          <a:xfrm>
            <a:off x="9280078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3" name="직사각형 732">
            <a:extLst>
              <a:ext uri="{FF2B5EF4-FFF2-40B4-BE49-F238E27FC236}">
                <a16:creationId xmlns:a16="http://schemas.microsoft.com/office/drawing/2014/main" id="{A3E6BC2C-03C8-49D2-9393-7E71EE4D2118}"/>
              </a:ext>
            </a:extLst>
          </p:cNvPr>
          <p:cNvSpPr/>
          <p:nvPr/>
        </p:nvSpPr>
        <p:spPr>
          <a:xfrm>
            <a:off x="10342449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4" name="직사각형 733">
            <a:extLst>
              <a:ext uri="{FF2B5EF4-FFF2-40B4-BE49-F238E27FC236}">
                <a16:creationId xmlns:a16="http://schemas.microsoft.com/office/drawing/2014/main" id="{8AA1C100-06F6-41B5-934B-50AF2B2F7C52}"/>
              </a:ext>
            </a:extLst>
          </p:cNvPr>
          <p:cNvSpPr/>
          <p:nvPr/>
        </p:nvSpPr>
        <p:spPr>
          <a:xfrm>
            <a:off x="2374634" y="591312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5" name="직사각형 734">
            <a:extLst>
              <a:ext uri="{FF2B5EF4-FFF2-40B4-BE49-F238E27FC236}">
                <a16:creationId xmlns:a16="http://schemas.microsoft.com/office/drawing/2014/main" id="{2E7C7F53-F646-400E-B781-0FFDDFB72342}"/>
              </a:ext>
            </a:extLst>
          </p:cNvPr>
          <p:cNvSpPr/>
          <p:nvPr/>
        </p:nvSpPr>
        <p:spPr>
          <a:xfrm>
            <a:off x="3437004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6" name="직사각형 735">
            <a:extLst>
              <a:ext uri="{FF2B5EF4-FFF2-40B4-BE49-F238E27FC236}">
                <a16:creationId xmlns:a16="http://schemas.microsoft.com/office/drawing/2014/main" id="{F97CDE19-7B3C-4883-B39F-C6D5321C5001}"/>
              </a:ext>
            </a:extLst>
          </p:cNvPr>
          <p:cNvSpPr/>
          <p:nvPr/>
        </p:nvSpPr>
        <p:spPr>
          <a:xfrm>
            <a:off x="4499371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7" name="직사각형 736">
            <a:extLst>
              <a:ext uri="{FF2B5EF4-FFF2-40B4-BE49-F238E27FC236}">
                <a16:creationId xmlns:a16="http://schemas.microsoft.com/office/drawing/2014/main" id="{1172404B-29F1-46D1-93EF-36F1E3392C17}"/>
              </a:ext>
            </a:extLst>
          </p:cNvPr>
          <p:cNvSpPr/>
          <p:nvPr/>
        </p:nvSpPr>
        <p:spPr>
          <a:xfrm>
            <a:off x="5561738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8" name="직사각형 737">
            <a:extLst>
              <a:ext uri="{FF2B5EF4-FFF2-40B4-BE49-F238E27FC236}">
                <a16:creationId xmlns:a16="http://schemas.microsoft.com/office/drawing/2014/main" id="{87973FAA-9EDA-47A4-8B0B-D16D6A10BC44}"/>
              </a:ext>
            </a:extLst>
          </p:cNvPr>
          <p:cNvSpPr/>
          <p:nvPr/>
        </p:nvSpPr>
        <p:spPr>
          <a:xfrm>
            <a:off x="6624104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9" name="직사각형 738">
            <a:extLst>
              <a:ext uri="{FF2B5EF4-FFF2-40B4-BE49-F238E27FC236}">
                <a16:creationId xmlns:a16="http://schemas.microsoft.com/office/drawing/2014/main" id="{C888F3D4-D9D5-4666-AC52-50BFEAB3D333}"/>
              </a:ext>
            </a:extLst>
          </p:cNvPr>
          <p:cNvSpPr/>
          <p:nvPr/>
        </p:nvSpPr>
        <p:spPr>
          <a:xfrm>
            <a:off x="7686471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0" name="직사각형 739">
            <a:extLst>
              <a:ext uri="{FF2B5EF4-FFF2-40B4-BE49-F238E27FC236}">
                <a16:creationId xmlns:a16="http://schemas.microsoft.com/office/drawing/2014/main" id="{362ADA2D-F725-4AE5-854A-ECE3444B75A5}"/>
              </a:ext>
            </a:extLst>
          </p:cNvPr>
          <p:cNvSpPr/>
          <p:nvPr/>
        </p:nvSpPr>
        <p:spPr>
          <a:xfrm>
            <a:off x="8748838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1" name="직사각형 740">
            <a:extLst>
              <a:ext uri="{FF2B5EF4-FFF2-40B4-BE49-F238E27FC236}">
                <a16:creationId xmlns:a16="http://schemas.microsoft.com/office/drawing/2014/main" id="{A015C93E-822B-4F2D-BA36-B0A1BCCB4367}"/>
              </a:ext>
            </a:extLst>
          </p:cNvPr>
          <p:cNvSpPr/>
          <p:nvPr/>
        </p:nvSpPr>
        <p:spPr>
          <a:xfrm>
            <a:off x="9811205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2" name="직사각형 741">
            <a:extLst>
              <a:ext uri="{FF2B5EF4-FFF2-40B4-BE49-F238E27FC236}">
                <a16:creationId xmlns:a16="http://schemas.microsoft.com/office/drawing/2014/main" id="{27E5F52B-CACF-4D58-9D6B-3E5CF29946DF}"/>
              </a:ext>
            </a:extLst>
          </p:cNvPr>
          <p:cNvSpPr/>
          <p:nvPr/>
        </p:nvSpPr>
        <p:spPr>
          <a:xfrm>
            <a:off x="10873576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3" name="직사각형 742">
            <a:extLst>
              <a:ext uri="{FF2B5EF4-FFF2-40B4-BE49-F238E27FC236}">
                <a16:creationId xmlns:a16="http://schemas.microsoft.com/office/drawing/2014/main" id="{2AC62292-A22F-42B1-9E9E-EB73658D1638}"/>
              </a:ext>
            </a:extLst>
          </p:cNvPr>
          <p:cNvSpPr/>
          <p:nvPr/>
        </p:nvSpPr>
        <p:spPr>
          <a:xfrm>
            <a:off x="1843510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4" name="직사각형 743">
            <a:extLst>
              <a:ext uri="{FF2B5EF4-FFF2-40B4-BE49-F238E27FC236}">
                <a16:creationId xmlns:a16="http://schemas.microsoft.com/office/drawing/2014/main" id="{C55040F4-6D48-498F-B976-DFEA260F4FEF}"/>
              </a:ext>
            </a:extLst>
          </p:cNvPr>
          <p:cNvSpPr/>
          <p:nvPr/>
        </p:nvSpPr>
        <p:spPr>
          <a:xfrm>
            <a:off x="2905877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5" name="직사각형 744">
            <a:extLst>
              <a:ext uri="{FF2B5EF4-FFF2-40B4-BE49-F238E27FC236}">
                <a16:creationId xmlns:a16="http://schemas.microsoft.com/office/drawing/2014/main" id="{DC1FDABC-64F4-4A86-8362-3F93D4B475B4}"/>
              </a:ext>
            </a:extLst>
          </p:cNvPr>
          <p:cNvSpPr/>
          <p:nvPr/>
        </p:nvSpPr>
        <p:spPr>
          <a:xfrm>
            <a:off x="3968244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6" name="직사각형 745">
            <a:extLst>
              <a:ext uri="{FF2B5EF4-FFF2-40B4-BE49-F238E27FC236}">
                <a16:creationId xmlns:a16="http://schemas.microsoft.com/office/drawing/2014/main" id="{46340A7F-106F-4963-BF43-33C0B522568B}"/>
              </a:ext>
            </a:extLst>
          </p:cNvPr>
          <p:cNvSpPr/>
          <p:nvPr/>
        </p:nvSpPr>
        <p:spPr>
          <a:xfrm>
            <a:off x="5030611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7" name="직사각형 746">
            <a:extLst>
              <a:ext uri="{FF2B5EF4-FFF2-40B4-BE49-F238E27FC236}">
                <a16:creationId xmlns:a16="http://schemas.microsoft.com/office/drawing/2014/main" id="{D13A948C-94F1-4BCE-B18F-97F3E57FD7D0}"/>
              </a:ext>
            </a:extLst>
          </p:cNvPr>
          <p:cNvSpPr/>
          <p:nvPr/>
        </p:nvSpPr>
        <p:spPr>
          <a:xfrm>
            <a:off x="6092977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8" name="직사각형 747">
            <a:extLst>
              <a:ext uri="{FF2B5EF4-FFF2-40B4-BE49-F238E27FC236}">
                <a16:creationId xmlns:a16="http://schemas.microsoft.com/office/drawing/2014/main" id="{9222BCFC-E999-4E59-A534-0A98479B90DE}"/>
              </a:ext>
            </a:extLst>
          </p:cNvPr>
          <p:cNvSpPr/>
          <p:nvPr/>
        </p:nvSpPr>
        <p:spPr>
          <a:xfrm>
            <a:off x="7155344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9" name="직사각형 748">
            <a:extLst>
              <a:ext uri="{FF2B5EF4-FFF2-40B4-BE49-F238E27FC236}">
                <a16:creationId xmlns:a16="http://schemas.microsoft.com/office/drawing/2014/main" id="{28E25DAE-6AA0-493D-AC04-0090C05DBD8E}"/>
              </a:ext>
            </a:extLst>
          </p:cNvPr>
          <p:cNvSpPr/>
          <p:nvPr/>
        </p:nvSpPr>
        <p:spPr>
          <a:xfrm>
            <a:off x="8217711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0" name="직사각형 749">
            <a:extLst>
              <a:ext uri="{FF2B5EF4-FFF2-40B4-BE49-F238E27FC236}">
                <a16:creationId xmlns:a16="http://schemas.microsoft.com/office/drawing/2014/main" id="{1411F1D8-1324-49BC-8A6D-DC825C4E6B57}"/>
              </a:ext>
            </a:extLst>
          </p:cNvPr>
          <p:cNvSpPr/>
          <p:nvPr/>
        </p:nvSpPr>
        <p:spPr>
          <a:xfrm>
            <a:off x="9280078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1" name="직사각형 750">
            <a:extLst>
              <a:ext uri="{FF2B5EF4-FFF2-40B4-BE49-F238E27FC236}">
                <a16:creationId xmlns:a16="http://schemas.microsoft.com/office/drawing/2014/main" id="{AEB2340F-7517-4CDA-8B29-F6282FC4F870}"/>
              </a:ext>
            </a:extLst>
          </p:cNvPr>
          <p:cNvSpPr/>
          <p:nvPr/>
        </p:nvSpPr>
        <p:spPr>
          <a:xfrm>
            <a:off x="10342449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2" name="직사각형 751">
            <a:extLst>
              <a:ext uri="{FF2B5EF4-FFF2-40B4-BE49-F238E27FC236}">
                <a16:creationId xmlns:a16="http://schemas.microsoft.com/office/drawing/2014/main" id="{0BB98D14-AC2E-4F25-AFA0-701CF45E6D5A}"/>
              </a:ext>
            </a:extLst>
          </p:cNvPr>
          <p:cNvSpPr/>
          <p:nvPr/>
        </p:nvSpPr>
        <p:spPr>
          <a:xfrm>
            <a:off x="2374637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3" name="직사각형 752">
            <a:extLst>
              <a:ext uri="{FF2B5EF4-FFF2-40B4-BE49-F238E27FC236}">
                <a16:creationId xmlns:a16="http://schemas.microsoft.com/office/drawing/2014/main" id="{965476A0-7AB9-4AC0-B01D-57320A3775C8}"/>
              </a:ext>
            </a:extLst>
          </p:cNvPr>
          <p:cNvSpPr/>
          <p:nvPr/>
        </p:nvSpPr>
        <p:spPr>
          <a:xfrm>
            <a:off x="3437004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4" name="직사각형 753">
            <a:extLst>
              <a:ext uri="{FF2B5EF4-FFF2-40B4-BE49-F238E27FC236}">
                <a16:creationId xmlns:a16="http://schemas.microsoft.com/office/drawing/2014/main" id="{0486A666-F02F-439C-8581-FB08412EA989}"/>
              </a:ext>
            </a:extLst>
          </p:cNvPr>
          <p:cNvSpPr/>
          <p:nvPr/>
        </p:nvSpPr>
        <p:spPr>
          <a:xfrm>
            <a:off x="4499371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5" name="직사각형 754">
            <a:extLst>
              <a:ext uri="{FF2B5EF4-FFF2-40B4-BE49-F238E27FC236}">
                <a16:creationId xmlns:a16="http://schemas.microsoft.com/office/drawing/2014/main" id="{FDAE0D86-1892-4128-A079-0ECA27EDD139}"/>
              </a:ext>
            </a:extLst>
          </p:cNvPr>
          <p:cNvSpPr/>
          <p:nvPr/>
        </p:nvSpPr>
        <p:spPr>
          <a:xfrm>
            <a:off x="5561738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6" name="직사각형 755">
            <a:extLst>
              <a:ext uri="{FF2B5EF4-FFF2-40B4-BE49-F238E27FC236}">
                <a16:creationId xmlns:a16="http://schemas.microsoft.com/office/drawing/2014/main" id="{1DBE3CEB-8C3C-47A4-8C84-D1AE57CB11CF}"/>
              </a:ext>
            </a:extLst>
          </p:cNvPr>
          <p:cNvSpPr/>
          <p:nvPr/>
        </p:nvSpPr>
        <p:spPr>
          <a:xfrm>
            <a:off x="6624104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7" name="직사각형 756">
            <a:extLst>
              <a:ext uri="{FF2B5EF4-FFF2-40B4-BE49-F238E27FC236}">
                <a16:creationId xmlns:a16="http://schemas.microsoft.com/office/drawing/2014/main" id="{18AB6B64-456D-4D43-9EE4-4EB08C5538EB}"/>
              </a:ext>
            </a:extLst>
          </p:cNvPr>
          <p:cNvSpPr/>
          <p:nvPr/>
        </p:nvSpPr>
        <p:spPr>
          <a:xfrm>
            <a:off x="7686471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8" name="직사각형 757">
            <a:extLst>
              <a:ext uri="{FF2B5EF4-FFF2-40B4-BE49-F238E27FC236}">
                <a16:creationId xmlns:a16="http://schemas.microsoft.com/office/drawing/2014/main" id="{73AE5E40-2F43-49A0-926A-D13AE035CB7F}"/>
              </a:ext>
            </a:extLst>
          </p:cNvPr>
          <p:cNvSpPr/>
          <p:nvPr/>
        </p:nvSpPr>
        <p:spPr>
          <a:xfrm>
            <a:off x="8748838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9" name="직사각형 758">
            <a:extLst>
              <a:ext uri="{FF2B5EF4-FFF2-40B4-BE49-F238E27FC236}">
                <a16:creationId xmlns:a16="http://schemas.microsoft.com/office/drawing/2014/main" id="{F1DD85B8-7635-4632-A9D9-EBD79F121650}"/>
              </a:ext>
            </a:extLst>
          </p:cNvPr>
          <p:cNvSpPr/>
          <p:nvPr/>
        </p:nvSpPr>
        <p:spPr>
          <a:xfrm>
            <a:off x="9811205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0" name="직사각형 759">
            <a:extLst>
              <a:ext uri="{FF2B5EF4-FFF2-40B4-BE49-F238E27FC236}">
                <a16:creationId xmlns:a16="http://schemas.microsoft.com/office/drawing/2014/main" id="{099CFF39-AEBF-4927-9868-348EC98B8232}"/>
              </a:ext>
            </a:extLst>
          </p:cNvPr>
          <p:cNvSpPr/>
          <p:nvPr/>
        </p:nvSpPr>
        <p:spPr>
          <a:xfrm>
            <a:off x="10873576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1" name="직사각형 760">
            <a:extLst>
              <a:ext uri="{FF2B5EF4-FFF2-40B4-BE49-F238E27FC236}">
                <a16:creationId xmlns:a16="http://schemas.microsoft.com/office/drawing/2014/main" id="{AC11C4FC-BA1A-4A0B-AB13-A5E608FA3812}"/>
              </a:ext>
            </a:extLst>
          </p:cNvPr>
          <p:cNvSpPr/>
          <p:nvPr/>
        </p:nvSpPr>
        <p:spPr>
          <a:xfrm>
            <a:off x="1843510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2" name="직사각형 761">
            <a:extLst>
              <a:ext uri="{FF2B5EF4-FFF2-40B4-BE49-F238E27FC236}">
                <a16:creationId xmlns:a16="http://schemas.microsoft.com/office/drawing/2014/main" id="{58884C32-84F7-475D-8A40-40EEA0C369CA}"/>
              </a:ext>
            </a:extLst>
          </p:cNvPr>
          <p:cNvSpPr/>
          <p:nvPr/>
        </p:nvSpPr>
        <p:spPr>
          <a:xfrm>
            <a:off x="2905877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3" name="직사각형 762">
            <a:extLst>
              <a:ext uri="{FF2B5EF4-FFF2-40B4-BE49-F238E27FC236}">
                <a16:creationId xmlns:a16="http://schemas.microsoft.com/office/drawing/2014/main" id="{2EF58499-613D-4238-9053-261E781884EA}"/>
              </a:ext>
            </a:extLst>
          </p:cNvPr>
          <p:cNvSpPr/>
          <p:nvPr/>
        </p:nvSpPr>
        <p:spPr>
          <a:xfrm>
            <a:off x="3968244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4" name="직사각형 763">
            <a:extLst>
              <a:ext uri="{FF2B5EF4-FFF2-40B4-BE49-F238E27FC236}">
                <a16:creationId xmlns:a16="http://schemas.microsoft.com/office/drawing/2014/main" id="{05561417-9B57-4561-8131-389C631018D0}"/>
              </a:ext>
            </a:extLst>
          </p:cNvPr>
          <p:cNvSpPr/>
          <p:nvPr/>
        </p:nvSpPr>
        <p:spPr>
          <a:xfrm>
            <a:off x="5030611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5" name="직사각형 764">
            <a:extLst>
              <a:ext uri="{FF2B5EF4-FFF2-40B4-BE49-F238E27FC236}">
                <a16:creationId xmlns:a16="http://schemas.microsoft.com/office/drawing/2014/main" id="{349E32ED-5F64-479B-98DE-BACA9593AF34}"/>
              </a:ext>
            </a:extLst>
          </p:cNvPr>
          <p:cNvSpPr/>
          <p:nvPr/>
        </p:nvSpPr>
        <p:spPr>
          <a:xfrm>
            <a:off x="6092977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6" name="직사각형 765">
            <a:extLst>
              <a:ext uri="{FF2B5EF4-FFF2-40B4-BE49-F238E27FC236}">
                <a16:creationId xmlns:a16="http://schemas.microsoft.com/office/drawing/2014/main" id="{C70F58BA-015B-426A-BC64-C126EC169D72}"/>
              </a:ext>
            </a:extLst>
          </p:cNvPr>
          <p:cNvSpPr/>
          <p:nvPr/>
        </p:nvSpPr>
        <p:spPr>
          <a:xfrm>
            <a:off x="7155344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7" name="직사각형 766">
            <a:extLst>
              <a:ext uri="{FF2B5EF4-FFF2-40B4-BE49-F238E27FC236}">
                <a16:creationId xmlns:a16="http://schemas.microsoft.com/office/drawing/2014/main" id="{BB4A82E1-8F48-4936-BEA1-307011DAF393}"/>
              </a:ext>
            </a:extLst>
          </p:cNvPr>
          <p:cNvSpPr/>
          <p:nvPr/>
        </p:nvSpPr>
        <p:spPr>
          <a:xfrm>
            <a:off x="8217711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8" name="직사각형 767">
            <a:extLst>
              <a:ext uri="{FF2B5EF4-FFF2-40B4-BE49-F238E27FC236}">
                <a16:creationId xmlns:a16="http://schemas.microsoft.com/office/drawing/2014/main" id="{87465445-E206-400F-89AD-9F4ED494E869}"/>
              </a:ext>
            </a:extLst>
          </p:cNvPr>
          <p:cNvSpPr/>
          <p:nvPr/>
        </p:nvSpPr>
        <p:spPr>
          <a:xfrm>
            <a:off x="9280078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9" name="직사각형 768">
            <a:extLst>
              <a:ext uri="{FF2B5EF4-FFF2-40B4-BE49-F238E27FC236}">
                <a16:creationId xmlns:a16="http://schemas.microsoft.com/office/drawing/2014/main" id="{878D8C91-5A76-4EE0-ACB3-68DCACE51C1B}"/>
              </a:ext>
            </a:extLst>
          </p:cNvPr>
          <p:cNvSpPr/>
          <p:nvPr/>
        </p:nvSpPr>
        <p:spPr>
          <a:xfrm>
            <a:off x="10342449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0" name="직사각형 769">
            <a:extLst>
              <a:ext uri="{FF2B5EF4-FFF2-40B4-BE49-F238E27FC236}">
                <a16:creationId xmlns:a16="http://schemas.microsoft.com/office/drawing/2014/main" id="{CEDCB13B-6ABC-464C-B707-0C2254A8CD28}"/>
              </a:ext>
            </a:extLst>
          </p:cNvPr>
          <p:cNvSpPr/>
          <p:nvPr/>
        </p:nvSpPr>
        <p:spPr>
          <a:xfrm>
            <a:off x="2374637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1" name="직사각형 770">
            <a:extLst>
              <a:ext uri="{FF2B5EF4-FFF2-40B4-BE49-F238E27FC236}">
                <a16:creationId xmlns:a16="http://schemas.microsoft.com/office/drawing/2014/main" id="{14B04846-EFC9-464A-85E3-F8588F2AC33B}"/>
              </a:ext>
            </a:extLst>
          </p:cNvPr>
          <p:cNvSpPr/>
          <p:nvPr/>
        </p:nvSpPr>
        <p:spPr>
          <a:xfrm>
            <a:off x="3437004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2" name="직사각형 771">
            <a:extLst>
              <a:ext uri="{FF2B5EF4-FFF2-40B4-BE49-F238E27FC236}">
                <a16:creationId xmlns:a16="http://schemas.microsoft.com/office/drawing/2014/main" id="{FB806197-E341-4B85-89F7-D36C2A93DB31}"/>
              </a:ext>
            </a:extLst>
          </p:cNvPr>
          <p:cNvSpPr/>
          <p:nvPr/>
        </p:nvSpPr>
        <p:spPr>
          <a:xfrm>
            <a:off x="4499371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3" name="직사각형 772">
            <a:extLst>
              <a:ext uri="{FF2B5EF4-FFF2-40B4-BE49-F238E27FC236}">
                <a16:creationId xmlns:a16="http://schemas.microsoft.com/office/drawing/2014/main" id="{F3850BAA-DB7F-4C37-9816-D340F6DCC883}"/>
              </a:ext>
            </a:extLst>
          </p:cNvPr>
          <p:cNvSpPr/>
          <p:nvPr/>
        </p:nvSpPr>
        <p:spPr>
          <a:xfrm>
            <a:off x="5561738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4" name="직사각형 773">
            <a:extLst>
              <a:ext uri="{FF2B5EF4-FFF2-40B4-BE49-F238E27FC236}">
                <a16:creationId xmlns:a16="http://schemas.microsoft.com/office/drawing/2014/main" id="{B4F2544C-A558-46E9-8822-44B15C66F653}"/>
              </a:ext>
            </a:extLst>
          </p:cNvPr>
          <p:cNvSpPr/>
          <p:nvPr/>
        </p:nvSpPr>
        <p:spPr>
          <a:xfrm>
            <a:off x="6624104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5" name="직사각형 774">
            <a:extLst>
              <a:ext uri="{FF2B5EF4-FFF2-40B4-BE49-F238E27FC236}">
                <a16:creationId xmlns:a16="http://schemas.microsoft.com/office/drawing/2014/main" id="{8E3DA1F4-C65E-4836-85DC-E5545079BD28}"/>
              </a:ext>
            </a:extLst>
          </p:cNvPr>
          <p:cNvSpPr/>
          <p:nvPr/>
        </p:nvSpPr>
        <p:spPr>
          <a:xfrm>
            <a:off x="7686471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6" name="직사각형 775">
            <a:extLst>
              <a:ext uri="{FF2B5EF4-FFF2-40B4-BE49-F238E27FC236}">
                <a16:creationId xmlns:a16="http://schemas.microsoft.com/office/drawing/2014/main" id="{6D57C38D-4115-45EE-8930-0FE85AAADAF7}"/>
              </a:ext>
            </a:extLst>
          </p:cNvPr>
          <p:cNvSpPr/>
          <p:nvPr/>
        </p:nvSpPr>
        <p:spPr>
          <a:xfrm>
            <a:off x="8748838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7" name="직사각형 776">
            <a:extLst>
              <a:ext uri="{FF2B5EF4-FFF2-40B4-BE49-F238E27FC236}">
                <a16:creationId xmlns:a16="http://schemas.microsoft.com/office/drawing/2014/main" id="{38F7948E-1345-4B9C-9DAC-4E6A1EBC3CF9}"/>
              </a:ext>
            </a:extLst>
          </p:cNvPr>
          <p:cNvSpPr/>
          <p:nvPr/>
        </p:nvSpPr>
        <p:spPr>
          <a:xfrm>
            <a:off x="9811205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8" name="직사각형 777">
            <a:extLst>
              <a:ext uri="{FF2B5EF4-FFF2-40B4-BE49-F238E27FC236}">
                <a16:creationId xmlns:a16="http://schemas.microsoft.com/office/drawing/2014/main" id="{447CCE9B-EF32-44C2-B871-9F70B1503E31}"/>
              </a:ext>
            </a:extLst>
          </p:cNvPr>
          <p:cNvSpPr/>
          <p:nvPr/>
        </p:nvSpPr>
        <p:spPr>
          <a:xfrm>
            <a:off x="10873576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32241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9633558-1242-4314-969C-12437FE24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67" y="1310765"/>
            <a:ext cx="5641249" cy="519222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C39D9EF-DE69-4E14-8D61-D80CF8ED2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19" y="1310765"/>
            <a:ext cx="5641247" cy="5192214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4: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3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,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35422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5E47AE8F-0802-4764-9940-9635F2F5D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588" y="1310764"/>
            <a:ext cx="5641247" cy="519221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EA5955A-EB3B-4F38-A0C4-BD14BF466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67" y="1310764"/>
            <a:ext cx="5641245" cy="5192214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4: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3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,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89315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6C967BBB-49B9-4BEC-948A-EF27B9F9C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95" y="1310772"/>
            <a:ext cx="5641247" cy="519220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F3062B4-40B0-456E-911E-957726446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21" y="1310772"/>
            <a:ext cx="5641245" cy="5192204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4: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3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,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49345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71024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결론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48287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향후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5943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4F46465A-1D5F-42C1-9A43-B207177E557D}"/>
              </a:ext>
            </a:extLst>
          </p:cNvPr>
          <p:cNvGrpSpPr/>
          <p:nvPr/>
        </p:nvGrpSpPr>
        <p:grpSpPr>
          <a:xfrm>
            <a:off x="656974" y="1249415"/>
            <a:ext cx="10935202" cy="5435109"/>
            <a:chOff x="553553" y="1249415"/>
            <a:chExt cx="10935202" cy="5435109"/>
          </a:xfrm>
        </p:grpSpPr>
        <p:sp>
          <p:nvSpPr>
            <p:cNvPr id="17" name="모서리가 둥근 직사각형 1">
              <a:extLst>
                <a:ext uri="{FF2B5EF4-FFF2-40B4-BE49-F238E27FC236}">
                  <a16:creationId xmlns:a16="http://schemas.microsoft.com/office/drawing/2014/main" id="{68A27767-6CD8-4B74-B2BA-0518FD02DB31}"/>
                </a:ext>
              </a:extLst>
            </p:cNvPr>
            <p:cNvSpPr/>
            <p:nvPr/>
          </p:nvSpPr>
          <p:spPr>
            <a:xfrm>
              <a:off x="553553" y="1249415"/>
              <a:ext cx="4320000" cy="612000"/>
            </a:xfrm>
            <a:prstGeom prst="round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시작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F95A327-AEF7-4DA7-8F2F-F7D88C704C7C}"/>
                </a:ext>
              </a:extLst>
            </p:cNvPr>
            <p:cNvSpPr/>
            <p:nvPr/>
          </p:nvSpPr>
          <p:spPr>
            <a:xfrm>
              <a:off x="553553" y="2455192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기후 데이터 수집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5D978A5-D54C-4649-AA92-9344AEE89B54}"/>
                </a:ext>
              </a:extLst>
            </p:cNvPr>
            <p:cNvSpPr/>
            <p:nvPr/>
          </p:nvSpPr>
          <p:spPr>
            <a:xfrm>
              <a:off x="553553" y="4866746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기후 데이터 가공</a:t>
              </a:r>
            </a:p>
          </p:txBody>
        </p:sp>
        <p:sp>
          <p:nvSpPr>
            <p:cNvPr id="20" name="평행 사변형 19">
              <a:extLst>
                <a:ext uri="{FF2B5EF4-FFF2-40B4-BE49-F238E27FC236}">
                  <a16:creationId xmlns:a16="http://schemas.microsoft.com/office/drawing/2014/main" id="{5F7E0F12-13AC-4ED1-8D83-03BA47FC367B}"/>
                </a:ext>
              </a:extLst>
            </p:cNvPr>
            <p:cNvSpPr/>
            <p:nvPr/>
          </p:nvSpPr>
          <p:spPr>
            <a:xfrm>
              <a:off x="553553" y="3660969"/>
              <a:ext cx="4320000" cy="612000"/>
            </a:xfrm>
            <a:prstGeom prst="parallelogram">
              <a:avLst>
                <a:gd name="adj" fmla="val 75271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일별 기후 데이터</a:t>
              </a:r>
            </a:p>
          </p:txBody>
        </p:sp>
        <p:sp>
          <p:nvSpPr>
            <p:cNvPr id="21" name="평행 사변형 20">
              <a:extLst>
                <a:ext uri="{FF2B5EF4-FFF2-40B4-BE49-F238E27FC236}">
                  <a16:creationId xmlns:a16="http://schemas.microsoft.com/office/drawing/2014/main" id="{7E3D0B65-4D5F-4B91-9DE2-D4E6478A8C21}"/>
                </a:ext>
              </a:extLst>
            </p:cNvPr>
            <p:cNvSpPr/>
            <p:nvPr/>
          </p:nvSpPr>
          <p:spPr>
            <a:xfrm>
              <a:off x="553553" y="6072524"/>
              <a:ext cx="4320000" cy="612000"/>
            </a:xfrm>
            <a:prstGeom prst="parallelogram">
              <a:avLst>
                <a:gd name="adj" fmla="val 79065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전처리 데이터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A51F064-B028-4291-BCAD-6ACBFFDEC6B8}"/>
                </a:ext>
              </a:extLst>
            </p:cNvPr>
            <p:cNvSpPr/>
            <p:nvPr/>
          </p:nvSpPr>
          <p:spPr>
            <a:xfrm>
              <a:off x="5978118" y="2418011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 </a:t>
              </a:r>
              <a:r>
                <a:rPr lang="ko-KR" altLang="en-US" sz="2500" b="1" dirty="0" err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포레스트</a:t>
              </a:r>
              <a:endParaRPr lang="ko-KR" altLang="en-US" sz="25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3" name="다이아몬드 22">
              <a:extLst>
                <a:ext uri="{FF2B5EF4-FFF2-40B4-BE49-F238E27FC236}">
                  <a16:creationId xmlns:a16="http://schemas.microsoft.com/office/drawing/2014/main" id="{BBBA0A30-66DA-4242-ACB3-6B5E349F53B2}"/>
                </a:ext>
              </a:extLst>
            </p:cNvPr>
            <p:cNvSpPr/>
            <p:nvPr/>
          </p:nvSpPr>
          <p:spPr>
            <a:xfrm>
              <a:off x="5978118" y="4230288"/>
              <a:ext cx="4320000" cy="612000"/>
            </a:xfrm>
            <a:prstGeom prst="diamond">
              <a:avLst/>
            </a:prstGeom>
            <a:solidFill>
              <a:srgbClr val="FF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Top(</a:t>
              </a:r>
              <a:r>
                <a:rPr lang="ko-KR" altLang="en-US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성능</a:t>
              </a:r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endParaRPr lang="ko-KR" altLang="en-US" sz="25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4" name="평행 사변형 23">
              <a:extLst>
                <a:ext uri="{FF2B5EF4-FFF2-40B4-BE49-F238E27FC236}">
                  <a16:creationId xmlns:a16="http://schemas.microsoft.com/office/drawing/2014/main" id="{126DB4D7-4CAD-4C75-90BE-A70E98811FA4}"/>
                </a:ext>
              </a:extLst>
            </p:cNvPr>
            <p:cNvSpPr/>
            <p:nvPr/>
          </p:nvSpPr>
          <p:spPr>
            <a:xfrm>
              <a:off x="5978118" y="6042565"/>
              <a:ext cx="4320000" cy="612000"/>
            </a:xfrm>
            <a:prstGeom prst="parallelogram">
              <a:avLst>
                <a:gd name="adj" fmla="val 85479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훈련 모델</a:t>
              </a: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7149C2D5-0E16-4575-ACD8-3A703902751A}"/>
                </a:ext>
              </a:extLst>
            </p:cNvPr>
            <p:cNvCxnSpPr>
              <a:cxnSpLocks/>
              <a:stCxn id="21" idx="2"/>
              <a:endCxn id="22" idx="1"/>
            </p:cNvCxnSpPr>
            <p:nvPr/>
          </p:nvCxnSpPr>
          <p:spPr>
            <a:xfrm flipV="1">
              <a:off x="4631614" y="2724011"/>
              <a:ext cx="1346504" cy="3654513"/>
            </a:xfrm>
            <a:prstGeom prst="bentConnector3">
              <a:avLst>
                <a:gd name="adj1" fmla="val 50000"/>
              </a:avLst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연결선: 꺾임 43">
              <a:extLst>
                <a:ext uri="{FF2B5EF4-FFF2-40B4-BE49-F238E27FC236}">
                  <a16:creationId xmlns:a16="http://schemas.microsoft.com/office/drawing/2014/main" id="{BEA6B031-464D-4961-8C15-4BFF6FE79073}"/>
                </a:ext>
              </a:extLst>
            </p:cNvPr>
            <p:cNvCxnSpPr/>
            <p:nvPr/>
          </p:nvCxnSpPr>
          <p:spPr>
            <a:xfrm flipV="1">
              <a:off x="10298118" y="2724011"/>
              <a:ext cx="12700" cy="1812277"/>
            </a:xfrm>
            <a:prstGeom prst="bentConnector3">
              <a:avLst>
                <a:gd name="adj1" fmla="val 3825000"/>
              </a:avLst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FAD57FC2-DBA3-471A-956F-76619CA15D45}"/>
                </a:ext>
              </a:extLst>
            </p:cNvPr>
            <p:cNvCxnSpPr>
              <a:stCxn id="20" idx="4"/>
              <a:endCxn id="19" idx="0"/>
            </p:cNvCxnSpPr>
            <p:nvPr/>
          </p:nvCxnSpPr>
          <p:spPr>
            <a:xfrm>
              <a:off x="2713553" y="4272969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7B73AEEE-F05E-46D1-89B5-70F84A727F3C}"/>
                </a:ext>
              </a:extLst>
            </p:cNvPr>
            <p:cNvCxnSpPr>
              <a:cxnSpLocks/>
              <a:stCxn id="19" idx="2"/>
              <a:endCxn id="21" idx="0"/>
            </p:cNvCxnSpPr>
            <p:nvPr/>
          </p:nvCxnSpPr>
          <p:spPr>
            <a:xfrm>
              <a:off x="2713553" y="5478746"/>
              <a:ext cx="0" cy="593778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E288288A-7BF5-4A65-80FD-579D3ACB14E5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>
              <a:off x="8138118" y="3030011"/>
              <a:ext cx="0" cy="12002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1B703BAE-D317-4051-8CD4-6523DBBECAE1}"/>
                </a:ext>
              </a:extLst>
            </p:cNvPr>
            <p:cNvCxnSpPr>
              <a:cxnSpLocks/>
            </p:cNvCxnSpPr>
            <p:nvPr/>
          </p:nvCxnSpPr>
          <p:spPr>
            <a:xfrm>
              <a:off x="8138118" y="4842288"/>
              <a:ext cx="0" cy="12002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화살표 연결선 86">
              <a:extLst>
                <a:ext uri="{FF2B5EF4-FFF2-40B4-BE49-F238E27FC236}">
                  <a16:creationId xmlns:a16="http://schemas.microsoft.com/office/drawing/2014/main" id="{7887C2EB-CD0A-44E8-85BF-B3A25E62E794}"/>
                </a:ext>
              </a:extLst>
            </p:cNvPr>
            <p:cNvCxnSpPr>
              <a:cxnSpLocks/>
              <a:stCxn id="17" idx="2"/>
              <a:endCxn id="18" idx="0"/>
            </p:cNvCxnSpPr>
            <p:nvPr/>
          </p:nvCxnSpPr>
          <p:spPr>
            <a:xfrm>
              <a:off x="2713553" y="1861415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20D492F7-7767-4483-89DB-A06613EB0A0A}"/>
                </a:ext>
              </a:extLst>
            </p:cNvPr>
            <p:cNvCxnSpPr>
              <a:cxnSpLocks/>
              <a:stCxn id="18" idx="2"/>
              <a:endCxn id="20" idx="0"/>
            </p:cNvCxnSpPr>
            <p:nvPr/>
          </p:nvCxnSpPr>
          <p:spPr>
            <a:xfrm>
              <a:off x="2713553" y="3067192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3682F369-95FF-4BFB-B807-701BACE7D7AF}"/>
                </a:ext>
              </a:extLst>
            </p:cNvPr>
            <p:cNvSpPr/>
            <p:nvPr/>
          </p:nvSpPr>
          <p:spPr>
            <a:xfrm>
              <a:off x="10822755" y="3407742"/>
              <a:ext cx="666000" cy="4448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NO</a:t>
              </a:r>
              <a:endParaRPr lang="ko-KR" altLang="en-US" sz="2500" b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DF84B019-56A9-4430-AE16-21C9799DA744}"/>
                </a:ext>
              </a:extLst>
            </p:cNvPr>
            <p:cNvSpPr/>
            <p:nvPr/>
          </p:nvSpPr>
          <p:spPr>
            <a:xfrm>
              <a:off x="8164938" y="5220019"/>
              <a:ext cx="786671" cy="4448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YES</a:t>
              </a:r>
              <a:endParaRPr lang="ko-KR" altLang="en-US" sz="2500" b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53235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A590300-A68C-421A-8948-02A98952188A}"/>
              </a:ext>
            </a:extLst>
          </p:cNvPr>
          <p:cNvGrpSpPr/>
          <p:nvPr/>
        </p:nvGrpSpPr>
        <p:grpSpPr>
          <a:xfrm>
            <a:off x="282832" y="242596"/>
            <a:ext cx="11626334" cy="6379601"/>
            <a:chOff x="282832" y="242596"/>
            <a:chExt cx="11626334" cy="637960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깃허브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en-US" altLang="ko-KR" sz="2000">
                    <a:hlinkClick r:id="rId2"/>
                  </a:rPr>
                  <a:t>https://github.com/SeokJune/Rain-</a:t>
                </a:r>
                <a:r>
                  <a:rPr lang="en-US" altLang="ko-KR" sz="2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  <a:endPara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B8EDE4A0-D50B-4BB3-BD5B-6EC03CA63F06}"/>
                </a:ext>
              </a:extLst>
            </p:cNvPr>
            <p:cNvSpPr/>
            <p:nvPr/>
          </p:nvSpPr>
          <p:spPr>
            <a:xfrm>
              <a:off x="282832" y="1205180"/>
              <a:ext cx="11626331" cy="5417017"/>
            </a:xfrm>
            <a:prstGeom prst="rect">
              <a:avLst/>
            </a:prstGeom>
            <a:solidFill>
              <a:srgbClr val="E7E2E1"/>
            </a:solidFill>
            <a:ln>
              <a:solidFill>
                <a:srgbClr val="E7E2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532340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0CDA0D-D2B5-4F4E-90A8-C7D2E3321887}"/>
              </a:ext>
            </a:extLst>
          </p:cNvPr>
          <p:cNvSpPr txBox="1"/>
          <p:nvPr/>
        </p:nvSpPr>
        <p:spPr>
          <a:xfrm>
            <a:off x="3130284" y="1843951"/>
            <a:ext cx="5931432" cy="3170099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2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279211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F18F6A-507C-40E4-BB36-4D409D9B5975}"/>
              </a:ext>
            </a:extLst>
          </p:cNvPr>
          <p:cNvSpPr/>
          <p:nvPr/>
        </p:nvSpPr>
        <p:spPr>
          <a:xfrm>
            <a:off x="282834" y="0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E35CC7E-1351-4BA8-9D65-D1D17496B47A}"/>
              </a:ext>
            </a:extLst>
          </p:cNvPr>
          <p:cNvSpPr/>
          <p:nvPr/>
        </p:nvSpPr>
        <p:spPr>
          <a:xfrm>
            <a:off x="282834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CCF314-1F5B-42CB-AA0C-64F931D0C242}"/>
              </a:ext>
            </a:extLst>
          </p:cNvPr>
          <p:cNvSpPr/>
          <p:nvPr/>
        </p:nvSpPr>
        <p:spPr>
          <a:xfrm>
            <a:off x="10721389" y="-4271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35A71D7-D2C3-450B-924D-DAA8FAF4938C}"/>
              </a:ext>
            </a:extLst>
          </p:cNvPr>
          <p:cNvSpPr/>
          <p:nvPr/>
        </p:nvSpPr>
        <p:spPr>
          <a:xfrm>
            <a:off x="10721388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EF7FA51-28EF-4261-A98E-1FE6C83599AA}"/>
              </a:ext>
            </a:extLst>
          </p:cNvPr>
          <p:cNvSpPr/>
          <p:nvPr/>
        </p:nvSpPr>
        <p:spPr>
          <a:xfrm>
            <a:off x="10721387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E539B57-BF3E-4B4F-B6F5-DEC86FDE0A52}"/>
              </a:ext>
            </a:extLst>
          </p:cNvPr>
          <p:cNvSpPr/>
          <p:nvPr/>
        </p:nvSpPr>
        <p:spPr>
          <a:xfrm>
            <a:off x="282834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4" y="1205179"/>
            <a:ext cx="11626330" cy="54170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410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962CE10-B031-4DCE-9F04-0188190211DF}"/>
              </a:ext>
            </a:extLst>
          </p:cNvPr>
          <p:cNvGrpSpPr/>
          <p:nvPr/>
        </p:nvGrpSpPr>
        <p:grpSpPr>
          <a:xfrm>
            <a:off x="282834" y="242596"/>
            <a:ext cx="11626332" cy="5527233"/>
            <a:chOff x="282834" y="242596"/>
            <a:chExt cx="11626332" cy="5527233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데이터 수집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및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저장</a:t>
                </a:r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319A76-5D57-4E06-9743-F017F76A1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" t="1" r="109" b="31046"/>
            <a:stretch/>
          </p:blipFill>
          <p:spPr>
            <a:xfrm>
              <a:off x="282834" y="1205181"/>
              <a:ext cx="11626332" cy="416453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1B467AD-0184-4E1B-8AE6-9846A1F52CCC}"/>
                </a:ext>
              </a:extLst>
            </p:cNvPr>
            <p:cNvSpPr txBox="1"/>
            <p:nvPr/>
          </p:nvSpPr>
          <p:spPr>
            <a:xfrm>
              <a:off x="6453824" y="5369719"/>
              <a:ext cx="545534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lstStyle/>
            <a:p>
              <a:pPr algn="r"/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출처</a:t>
              </a:r>
              <a:r>
                <a:rPr lang="en-US" altLang="ko-KR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</a:t>
              </a:r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기상자료개방포털</a:t>
              </a:r>
              <a:r>
                <a:rPr lang="en-US" altLang="ko-KR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(www.data.kma.go.kr)</a:t>
              </a:r>
              <a:endPara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6619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F26C01E-7002-4B35-A5EE-746B9744A408}"/>
              </a:ext>
            </a:extLst>
          </p:cNvPr>
          <p:cNvGrpSpPr/>
          <p:nvPr/>
        </p:nvGrpSpPr>
        <p:grpSpPr>
          <a:xfrm>
            <a:off x="282834" y="242596"/>
            <a:ext cx="11626332" cy="2427211"/>
            <a:chOff x="282834" y="242596"/>
            <a:chExt cx="11626332" cy="242721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데이터 전처리 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가공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319A76-5D57-4E06-9743-F017F76A1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" t="75695" r="109"/>
            <a:stretch/>
          </p:blipFill>
          <p:spPr>
            <a:xfrm>
              <a:off x="282834" y="1201851"/>
              <a:ext cx="11626332" cy="14679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2421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95D2163-6201-4CF1-A95E-290E5985E91A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621F581-C819-4924-8AFA-4ABA14DD9FD5}"/>
                </a:ext>
              </a:extLst>
            </p:cNvPr>
            <p:cNvSpPr/>
            <p:nvPr/>
          </p:nvSpPr>
          <p:spPr>
            <a:xfrm>
              <a:off x="282834" y="1205180"/>
              <a:ext cx="5590065" cy="5410224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랜덤 포레스트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72D67400-8A74-40A4-93AC-E620F4FE62A4}"/>
                </a:ext>
              </a:extLst>
            </p:cNvPr>
            <p:cNvSpPr/>
            <p:nvPr/>
          </p:nvSpPr>
          <p:spPr>
            <a:xfrm>
              <a:off x="6149134" y="1211984"/>
              <a:ext cx="5760030" cy="1814020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 포레스트 정의</a:t>
              </a:r>
              <a:endPara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랜덤 포레스트는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회귀 분석 등에 사용되는 앙상블 학습 방법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일종으로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훈련 과정에서 구성한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다수의 결정 트리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로부터 분류 또는 평균 예측치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회귀 분석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출력함으로써 동작한다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C670FEA-9C78-468A-89D7-1CB0975FB3D3}"/>
                </a:ext>
              </a:extLst>
            </p:cNvPr>
            <p:cNvSpPr/>
            <p:nvPr/>
          </p:nvSpPr>
          <p:spPr>
            <a:xfrm>
              <a:off x="6149134" y="3262570"/>
              <a:ext cx="5760030" cy="3352833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분석 과정</a:t>
              </a:r>
              <a:endPara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데이터로부터 중복을 허용하는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복수의 표본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(Subsample)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생성</a:t>
              </a: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가지치기를 하지 않은 최대 의사 결정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및 회귀분석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구성함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단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분기를 수행하는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Node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는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으로 추출되는 변수 중에서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최선의 변수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(Prediction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 선정</a:t>
              </a: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다수의 결정 트리에서 구한 최선의 변수들을 모아 다수결로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결과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(Final prediction)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도출</a:t>
              </a:r>
            </a:p>
          </p:txBody>
        </p:sp>
        <p:sp>
          <p:nvSpPr>
            <p:cNvPr id="4" name="직사각형 3">
              <a:hlinkClick r:id="" action="ppaction://customshow?id=0&amp;return=true"/>
              <a:extLst>
                <a:ext uri="{FF2B5EF4-FFF2-40B4-BE49-F238E27FC236}">
                  <a16:creationId xmlns:a16="http://schemas.microsoft.com/office/drawing/2014/main" id="{49AEDE34-7BE6-438D-9097-A5AD6EB51F47}"/>
                </a:ext>
              </a:extLst>
            </p:cNvPr>
            <p:cNvSpPr/>
            <p:nvPr/>
          </p:nvSpPr>
          <p:spPr>
            <a:xfrm>
              <a:off x="6125265" y="2064167"/>
              <a:ext cx="2028918" cy="3582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 학습 방법</a:t>
              </a:r>
              <a:endParaRPr lang="ko-KR" altLang="en-US" sz="2000"/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80DC30CC-126C-40EB-BC2F-A14D2CDBC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8520" y="1433520"/>
              <a:ext cx="5158694" cy="495354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DD07332-D24D-4CC4-BBAF-688658628341}"/>
                </a:ext>
              </a:extLst>
            </p:cNvPr>
            <p:cNvSpPr/>
            <p:nvPr/>
          </p:nvSpPr>
          <p:spPr>
            <a:xfrm>
              <a:off x="498520" y="1543187"/>
              <a:ext cx="5158694" cy="126768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FF0000"/>
                  </a:solidFill>
                  <a:latin typeface="+mn-ea"/>
                </a:rPr>
                <a:t>1</a:t>
              </a:r>
              <a:endParaRPr lang="ko-KR" altLang="en-US" sz="2000">
                <a:solidFill>
                  <a:srgbClr val="FF0000"/>
                </a:solidFill>
                <a:latin typeface="+mn-ea"/>
              </a:endParaRPr>
            </a:p>
          </p:txBody>
        </p:sp>
      </p:grpSp>
      <p:pic>
        <p:nvPicPr>
          <p:cNvPr id="31" name="화면 녹화 29">
            <a:hlinkClick r:id="" action="ppaction://media"/>
            <a:extLst>
              <a:ext uri="{FF2B5EF4-FFF2-40B4-BE49-F238E27FC236}">
                <a16:creationId xmlns:a16="http://schemas.microsoft.com/office/drawing/2014/main" id="{C4E63706-EA8B-446F-828F-70EC5A6CED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책갈피 1" time="0"/>
                    <p14:bmk name="책갈피 2" time="5032.9565"/>
                  </p14:bmkLst>
                </p14:media>
              </p:ext>
            </p:extLst>
          </p:nvPr>
        </p:nvPicPr>
        <p:blipFill rotWithShape="1">
          <a:blip r:embed="rId5"/>
          <a:srcRect l="326" t="7672" r="-1"/>
          <a:stretch/>
        </p:blipFill>
        <p:spPr>
          <a:xfrm>
            <a:off x="515360" y="2920536"/>
            <a:ext cx="5141851" cy="346652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D04E5A65-CF58-4678-AC63-8B6E25E5D132}"/>
              </a:ext>
            </a:extLst>
          </p:cNvPr>
          <p:cNvGrpSpPr/>
          <p:nvPr/>
        </p:nvGrpSpPr>
        <p:grpSpPr>
          <a:xfrm>
            <a:off x="498519" y="3173063"/>
            <a:ext cx="5158694" cy="3004085"/>
            <a:chOff x="498519" y="3173063"/>
            <a:chExt cx="5158694" cy="3004085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11F9B0F-80FD-4C9A-A245-27FF8837FB46}"/>
                </a:ext>
              </a:extLst>
            </p:cNvPr>
            <p:cNvSpPr/>
            <p:nvPr/>
          </p:nvSpPr>
          <p:spPr>
            <a:xfrm>
              <a:off x="498519" y="3173063"/>
              <a:ext cx="5158694" cy="1953413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B050"/>
                  </a:solidFill>
                  <a:latin typeface="+mn-ea"/>
                </a:rPr>
                <a:t>2</a:t>
              </a:r>
              <a:endParaRPr lang="ko-KR" altLang="en-US" sz="2000">
                <a:solidFill>
                  <a:srgbClr val="00B050"/>
                </a:solidFill>
                <a:latin typeface="+mn-ea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7E93615-09AC-44E7-A6AD-7A1945C02910}"/>
                </a:ext>
              </a:extLst>
            </p:cNvPr>
            <p:cNvSpPr/>
            <p:nvPr/>
          </p:nvSpPr>
          <p:spPr>
            <a:xfrm>
              <a:off x="745344" y="4297884"/>
              <a:ext cx="4681883" cy="1879264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70C0"/>
                  </a:solidFill>
                  <a:latin typeface="+mn-ea"/>
                </a:rPr>
                <a:t>3</a:t>
              </a:r>
              <a:endParaRPr lang="ko-KR" altLang="en-US" sz="2000">
                <a:solidFill>
                  <a:srgbClr val="0070C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870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9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8B314DDA-7773-4863-AD0F-643A6AFE6432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앙상블 학습 방법</a:t>
                </a: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621F581-C819-4924-8AFA-4ABA14DD9FD5}"/>
                </a:ext>
              </a:extLst>
            </p:cNvPr>
            <p:cNvSpPr/>
            <p:nvPr/>
          </p:nvSpPr>
          <p:spPr>
            <a:xfrm>
              <a:off x="282834" y="1205180"/>
              <a:ext cx="11626330" cy="5410224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(ensemble -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프랑스어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):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조화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통일</a:t>
              </a:r>
            </a:p>
            <a:p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머신러닝에서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여러 개의 모델을 학습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시켜 그 모델들의 예측 결과들을 이용해 </a:t>
              </a:r>
              <a:endPara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하나의 모델보다 더 나은 결과를 예측하는 방법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563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2E38247F-9B13-43D2-982A-1E4FCACF7C6F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랜덤 포레스트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: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매개 변수</a:t>
                </a: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02372E7-BAA4-4EEE-9425-35C8BFEB5B02}"/>
                </a:ext>
              </a:extLst>
            </p:cNvPr>
            <p:cNvSpPr/>
            <p:nvPr/>
          </p:nvSpPr>
          <p:spPr>
            <a:xfrm>
              <a:off x="282834" y="1205180"/>
              <a:ext cx="11626330" cy="1639615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000" i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class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sklearn.ensemble.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RandomForestClassifier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=’warn’,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criterion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=’gini’,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max_depth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min_samples_split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=2,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=1,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min_weight_fraction_leaf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=0.0,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=’auto’,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min_impurity_decrease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=0.0,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min_impurity_split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bootstrap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=True,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oob_score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=False,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n_jobs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random_state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verbose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warm_start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=False,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class_weight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=None)</a:t>
              </a:r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86A109B-4FEE-49CE-8321-BBE48087AD20}"/>
                </a:ext>
              </a:extLst>
            </p:cNvPr>
            <p:cNvGrpSpPr/>
            <p:nvPr/>
          </p:nvGrpSpPr>
          <p:grpSpPr>
            <a:xfrm>
              <a:off x="282834" y="3087378"/>
              <a:ext cx="11626331" cy="3528026"/>
              <a:chOff x="282834" y="3087378"/>
              <a:chExt cx="11626331" cy="3528026"/>
            </a:xfrm>
          </p:grpSpPr>
          <p:sp>
            <p:nvSpPr>
              <p:cNvPr id="2" name="직사각형 1">
                <a:hlinkClick r:id="" action="ppaction://customshow?id=4&amp;return=true"/>
                <a:extLst>
                  <a:ext uri="{FF2B5EF4-FFF2-40B4-BE49-F238E27FC236}">
                    <a16:creationId xmlns:a16="http://schemas.microsoft.com/office/drawing/2014/main" id="{7A0DC1A3-B1B7-425B-9F72-4AC336B27100}"/>
                  </a:ext>
                </a:extLst>
              </p:cNvPr>
              <p:cNvSpPr/>
              <p:nvPr/>
            </p:nvSpPr>
            <p:spPr>
              <a:xfrm>
                <a:off x="282834" y="3087378"/>
                <a:ext cx="3781166" cy="519422"/>
              </a:xfrm>
              <a:prstGeom prst="rect">
                <a:avLst/>
              </a:prstGeom>
              <a:solidFill>
                <a:srgbClr val="FF00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n_estimators</a:t>
                </a:r>
                <a:endParaRPr lang="ko-KR" altLang="en-US"/>
              </a:p>
            </p:txBody>
          </p:sp>
          <p:sp>
            <p:nvSpPr>
              <p:cNvPr id="31" name="직사각형 30">
                <a:hlinkClick r:id="" action="ppaction://customshow?id=5&amp;return=true"/>
                <a:extLst>
                  <a:ext uri="{FF2B5EF4-FFF2-40B4-BE49-F238E27FC236}">
                    <a16:creationId xmlns:a16="http://schemas.microsoft.com/office/drawing/2014/main" id="{B51C1004-EA94-40FF-B4D1-3F8547551671}"/>
                  </a:ext>
                </a:extLst>
              </p:cNvPr>
              <p:cNvSpPr/>
              <p:nvPr/>
            </p:nvSpPr>
            <p:spPr>
              <a:xfrm>
                <a:off x="4205416" y="3087378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criterion</a:t>
                </a:r>
                <a:endParaRPr lang="ko-KR" altLang="en-US"/>
              </a:p>
            </p:txBody>
          </p:sp>
          <p:sp>
            <p:nvSpPr>
              <p:cNvPr id="32" name="직사각형 31">
                <a:hlinkClick r:id="" action="ppaction://customshow?id=6&amp;return=true"/>
                <a:extLst>
                  <a:ext uri="{FF2B5EF4-FFF2-40B4-BE49-F238E27FC236}">
                    <a16:creationId xmlns:a16="http://schemas.microsoft.com/office/drawing/2014/main" id="{9D6C4EE2-9962-4548-9A0A-41027B4BE72C}"/>
                  </a:ext>
                </a:extLst>
              </p:cNvPr>
              <p:cNvSpPr/>
              <p:nvPr/>
            </p:nvSpPr>
            <p:spPr>
              <a:xfrm>
                <a:off x="8127998" y="3087378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max_depth</a:t>
                </a:r>
                <a:endParaRPr lang="ko-KR" altLang="en-US"/>
              </a:p>
            </p:txBody>
          </p:sp>
          <p:sp>
            <p:nvSpPr>
              <p:cNvPr id="33" name="직사각형 32">
                <a:hlinkClick r:id="" action="ppaction://customshow?id=19&amp;return=true"/>
                <a:extLst>
                  <a:ext uri="{FF2B5EF4-FFF2-40B4-BE49-F238E27FC236}">
                    <a16:creationId xmlns:a16="http://schemas.microsoft.com/office/drawing/2014/main" id="{C2CC77AC-99B6-4978-B94B-E86C6CFC80B0}"/>
                  </a:ext>
                </a:extLst>
              </p:cNvPr>
              <p:cNvSpPr/>
              <p:nvPr/>
            </p:nvSpPr>
            <p:spPr>
              <a:xfrm>
                <a:off x="282835" y="609598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warm_start</a:t>
                </a:r>
                <a:endParaRPr lang="ko-KR" altLang="en-US"/>
              </a:p>
            </p:txBody>
          </p:sp>
          <p:sp>
            <p:nvSpPr>
              <p:cNvPr id="34" name="직사각형 33">
                <a:hlinkClick r:id="" action="ppaction://customshow?id=20&amp;return=true"/>
                <a:extLst>
                  <a:ext uri="{FF2B5EF4-FFF2-40B4-BE49-F238E27FC236}">
                    <a16:creationId xmlns:a16="http://schemas.microsoft.com/office/drawing/2014/main" id="{97B5BF3D-661B-4E99-9526-4C4B8359AA36}"/>
                  </a:ext>
                </a:extLst>
              </p:cNvPr>
              <p:cNvSpPr/>
              <p:nvPr/>
            </p:nvSpPr>
            <p:spPr>
              <a:xfrm>
                <a:off x="4205417" y="609598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class_weight</a:t>
                </a:r>
                <a:endParaRPr lang="ko-KR" altLang="en-US"/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9F7A2E14-D81E-4397-B319-66A3F8081577}"/>
                  </a:ext>
                </a:extLst>
              </p:cNvPr>
              <p:cNvSpPr/>
              <p:nvPr/>
            </p:nvSpPr>
            <p:spPr>
              <a:xfrm>
                <a:off x="8127999" y="6095982"/>
                <a:ext cx="3781166" cy="51942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>
                <a:hlinkClick r:id="" action="ppaction://customshow?id=7&amp;return=true"/>
                <a:extLst>
                  <a:ext uri="{FF2B5EF4-FFF2-40B4-BE49-F238E27FC236}">
                    <a16:creationId xmlns:a16="http://schemas.microsoft.com/office/drawing/2014/main" id="{17406159-5B25-426C-B5AA-84F329268690}"/>
                  </a:ext>
                </a:extLst>
              </p:cNvPr>
              <p:cNvSpPr/>
              <p:nvPr/>
            </p:nvSpPr>
            <p:spPr>
              <a:xfrm>
                <a:off x="282835" y="3689099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min_samples_split</a:t>
                </a:r>
                <a:endParaRPr lang="ko-KR" altLang="en-US"/>
              </a:p>
            </p:txBody>
          </p:sp>
          <p:sp>
            <p:nvSpPr>
              <p:cNvPr id="37" name="직사각형 36">
                <a:hlinkClick r:id="" action="ppaction://customshow?id=8&amp;return=true"/>
                <a:extLst>
                  <a:ext uri="{FF2B5EF4-FFF2-40B4-BE49-F238E27FC236}">
                    <a16:creationId xmlns:a16="http://schemas.microsoft.com/office/drawing/2014/main" id="{760B4827-8231-4BBD-91B3-4EED396280F7}"/>
                  </a:ext>
                </a:extLst>
              </p:cNvPr>
              <p:cNvSpPr/>
              <p:nvPr/>
            </p:nvSpPr>
            <p:spPr>
              <a:xfrm>
                <a:off x="4205417" y="3689099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min_samples_leaf</a:t>
                </a:r>
                <a:endParaRPr lang="ko-KR" altLang="en-US"/>
              </a:p>
            </p:txBody>
          </p:sp>
          <p:sp>
            <p:nvSpPr>
              <p:cNvPr id="38" name="직사각형 37">
                <a:hlinkClick r:id="" action="ppaction://customshow?id=9&amp;return=true"/>
                <a:extLst>
                  <a:ext uri="{FF2B5EF4-FFF2-40B4-BE49-F238E27FC236}">
                    <a16:creationId xmlns:a16="http://schemas.microsoft.com/office/drawing/2014/main" id="{F08EC91B-EA5A-4F26-8DA2-9AAC7A90B11F}"/>
                  </a:ext>
                </a:extLst>
              </p:cNvPr>
              <p:cNvSpPr/>
              <p:nvPr/>
            </p:nvSpPr>
            <p:spPr>
              <a:xfrm>
                <a:off x="8127999" y="3689099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min_weight_fraction_leaf</a:t>
                </a:r>
                <a:endParaRPr lang="ko-KR" altLang="en-US"/>
              </a:p>
            </p:txBody>
          </p:sp>
          <p:sp>
            <p:nvSpPr>
              <p:cNvPr id="45" name="직사각형 44">
                <a:hlinkClick r:id="" action="ppaction://customshow?id=10&amp;return=true"/>
                <a:extLst>
                  <a:ext uri="{FF2B5EF4-FFF2-40B4-BE49-F238E27FC236}">
                    <a16:creationId xmlns:a16="http://schemas.microsoft.com/office/drawing/2014/main" id="{91783011-10AD-40DC-ADB9-A972CF5A4138}"/>
                  </a:ext>
                </a:extLst>
              </p:cNvPr>
              <p:cNvSpPr/>
              <p:nvPr/>
            </p:nvSpPr>
            <p:spPr>
              <a:xfrm>
                <a:off x="353543" y="4290819"/>
                <a:ext cx="3781166" cy="519422"/>
              </a:xfrm>
              <a:prstGeom prst="rect">
                <a:avLst/>
              </a:prstGeom>
              <a:solidFill>
                <a:srgbClr val="0000FF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max_features</a:t>
                </a:r>
                <a:endParaRPr lang="ko-KR" altLang="en-US"/>
              </a:p>
            </p:txBody>
          </p:sp>
          <p:sp>
            <p:nvSpPr>
              <p:cNvPr id="46" name="직사각형 45">
                <a:hlinkClick r:id="" action="ppaction://customshow?id=11&amp;return=true"/>
                <a:extLst>
                  <a:ext uri="{FF2B5EF4-FFF2-40B4-BE49-F238E27FC236}">
                    <a16:creationId xmlns:a16="http://schemas.microsoft.com/office/drawing/2014/main" id="{77DE31CF-2CEA-4FB6-A5DA-01D1E33B3189}"/>
                  </a:ext>
                </a:extLst>
              </p:cNvPr>
              <p:cNvSpPr/>
              <p:nvPr/>
            </p:nvSpPr>
            <p:spPr>
              <a:xfrm>
                <a:off x="4205417" y="4290820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max_leaf_nodes</a:t>
                </a:r>
                <a:endParaRPr lang="ko-KR" altLang="en-US"/>
              </a:p>
            </p:txBody>
          </p:sp>
          <p:sp>
            <p:nvSpPr>
              <p:cNvPr id="47" name="직사각형 46">
                <a:hlinkClick r:id="" action="ppaction://customshow?id=12&amp;return=true"/>
                <a:extLst>
                  <a:ext uri="{FF2B5EF4-FFF2-40B4-BE49-F238E27FC236}">
                    <a16:creationId xmlns:a16="http://schemas.microsoft.com/office/drawing/2014/main" id="{FC5F640F-8951-4E63-9146-BB408B3F468D}"/>
                  </a:ext>
                </a:extLst>
              </p:cNvPr>
              <p:cNvSpPr/>
              <p:nvPr/>
            </p:nvSpPr>
            <p:spPr>
              <a:xfrm>
                <a:off x="8127999" y="4290820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min_impurity_decrease</a:t>
                </a:r>
                <a:endParaRPr lang="ko-KR" altLang="en-US"/>
              </a:p>
            </p:txBody>
          </p:sp>
          <p:sp>
            <p:nvSpPr>
              <p:cNvPr id="48" name="직사각형 47">
                <a:hlinkClick r:id="" action="ppaction://customshow?id=13&amp;return=true"/>
                <a:extLst>
                  <a:ext uri="{FF2B5EF4-FFF2-40B4-BE49-F238E27FC236}">
                    <a16:creationId xmlns:a16="http://schemas.microsoft.com/office/drawing/2014/main" id="{5107BAF0-F6EA-4E72-8C6E-39FB7EA020BA}"/>
                  </a:ext>
                </a:extLst>
              </p:cNvPr>
              <p:cNvSpPr/>
              <p:nvPr/>
            </p:nvSpPr>
            <p:spPr>
              <a:xfrm>
                <a:off x="282835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min_impurity_split</a:t>
                </a:r>
                <a:endParaRPr lang="ko-KR" altLang="en-US"/>
              </a:p>
            </p:txBody>
          </p:sp>
          <p:sp>
            <p:nvSpPr>
              <p:cNvPr id="49" name="직사각형 48">
                <a:hlinkClick r:id="" action="ppaction://customshow?id=14&amp;return=true"/>
                <a:extLst>
                  <a:ext uri="{FF2B5EF4-FFF2-40B4-BE49-F238E27FC236}">
                    <a16:creationId xmlns:a16="http://schemas.microsoft.com/office/drawing/2014/main" id="{15922F13-C78B-4FB3-9BCF-CEDB98DC1674}"/>
                  </a:ext>
                </a:extLst>
              </p:cNvPr>
              <p:cNvSpPr/>
              <p:nvPr/>
            </p:nvSpPr>
            <p:spPr>
              <a:xfrm>
                <a:off x="4205417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bootstrap</a:t>
                </a:r>
                <a:endParaRPr lang="ko-KR" altLang="en-US"/>
              </a:p>
            </p:txBody>
          </p:sp>
          <p:sp>
            <p:nvSpPr>
              <p:cNvPr id="50" name="직사각형 49">
                <a:hlinkClick r:id="" action="ppaction://customshow?id=15&amp;return=true"/>
                <a:extLst>
                  <a:ext uri="{FF2B5EF4-FFF2-40B4-BE49-F238E27FC236}">
                    <a16:creationId xmlns:a16="http://schemas.microsoft.com/office/drawing/2014/main" id="{0B533FF7-DE48-477B-955F-5BCB253DB469}"/>
                  </a:ext>
                </a:extLst>
              </p:cNvPr>
              <p:cNvSpPr/>
              <p:nvPr/>
            </p:nvSpPr>
            <p:spPr>
              <a:xfrm>
                <a:off x="8127999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oob_score</a:t>
                </a:r>
                <a:endParaRPr lang="ko-KR" altLang="en-US"/>
              </a:p>
            </p:txBody>
          </p:sp>
          <p:sp>
            <p:nvSpPr>
              <p:cNvPr id="51" name="직사각형 50">
                <a:hlinkClick r:id="" action="ppaction://customshow?id=16&amp;return=true"/>
                <a:extLst>
                  <a:ext uri="{FF2B5EF4-FFF2-40B4-BE49-F238E27FC236}">
                    <a16:creationId xmlns:a16="http://schemas.microsoft.com/office/drawing/2014/main" id="{C89A7429-F649-45A5-AD3E-42BE82A1CDF2}"/>
                  </a:ext>
                </a:extLst>
              </p:cNvPr>
              <p:cNvSpPr/>
              <p:nvPr/>
            </p:nvSpPr>
            <p:spPr>
              <a:xfrm>
                <a:off x="282835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n_jobs</a:t>
                </a:r>
                <a:endParaRPr lang="ko-KR" altLang="en-US"/>
              </a:p>
            </p:txBody>
          </p:sp>
          <p:sp>
            <p:nvSpPr>
              <p:cNvPr id="52" name="직사각형 51">
                <a:hlinkClick r:id="" action="ppaction://customshow?id=17&amp;return=true"/>
                <a:extLst>
                  <a:ext uri="{FF2B5EF4-FFF2-40B4-BE49-F238E27FC236}">
                    <a16:creationId xmlns:a16="http://schemas.microsoft.com/office/drawing/2014/main" id="{EBF14D30-FA15-460A-9D09-BC74BF1DF283}"/>
                  </a:ext>
                </a:extLst>
              </p:cNvPr>
              <p:cNvSpPr/>
              <p:nvPr/>
            </p:nvSpPr>
            <p:spPr>
              <a:xfrm>
                <a:off x="4205417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random_state</a:t>
                </a:r>
                <a:endParaRPr lang="ko-KR" altLang="en-US"/>
              </a:p>
            </p:txBody>
          </p:sp>
          <p:sp>
            <p:nvSpPr>
              <p:cNvPr id="53" name="직사각형 52">
                <a:hlinkClick r:id="" action="ppaction://customshow?id=18&amp;return=true"/>
                <a:extLst>
                  <a:ext uri="{FF2B5EF4-FFF2-40B4-BE49-F238E27FC236}">
                    <a16:creationId xmlns:a16="http://schemas.microsoft.com/office/drawing/2014/main" id="{421E898C-25E7-482C-8845-08FBD0388BDF}"/>
                  </a:ext>
                </a:extLst>
              </p:cNvPr>
              <p:cNvSpPr/>
              <p:nvPr/>
            </p:nvSpPr>
            <p:spPr>
              <a:xfrm>
                <a:off x="8127999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verbose</a:t>
                </a:r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5488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2566</TotalTime>
  <Words>1931</Words>
  <Application>Microsoft Office PowerPoint</Application>
  <PresentationFormat>와이드스크린</PresentationFormat>
  <Paragraphs>704</Paragraphs>
  <Slides>42</Slides>
  <Notes>2</Notes>
  <HiddenSlides>22</HiddenSlides>
  <MMClips>1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  <vt:variant>
        <vt:lpstr>재구성한 쇼</vt:lpstr>
      </vt:variant>
      <vt:variant>
        <vt:i4>21</vt:i4>
      </vt:variant>
    </vt:vector>
  </HeadingPairs>
  <TitlesOfParts>
    <vt:vector size="70" baseType="lpstr">
      <vt:lpstr>Calibri Light</vt:lpstr>
      <vt:lpstr>나눔고딕</vt:lpstr>
      <vt:lpstr>Arial</vt:lpstr>
      <vt:lpstr>Calibri</vt:lpstr>
      <vt:lpstr>Cambria Math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앙상블 설명1</vt:lpstr>
      <vt:lpstr>정밀도</vt:lpstr>
      <vt:lpstr>재현율</vt:lpstr>
      <vt:lpstr>F1 score</vt:lpstr>
      <vt:lpstr>n_estimators</vt:lpstr>
      <vt:lpstr>criterion</vt:lpstr>
      <vt:lpstr>max_depth</vt:lpstr>
      <vt:lpstr>min_samples_split</vt:lpstr>
      <vt:lpstr>min_samples_leaf</vt:lpstr>
      <vt:lpstr>min_weight_fraction_leaf</vt:lpstr>
      <vt:lpstr>max_features</vt:lpstr>
      <vt:lpstr>max_leaf_nodes</vt:lpstr>
      <vt:lpstr>min_impurity_decrease</vt:lpstr>
      <vt:lpstr>min_impurity_split</vt:lpstr>
      <vt:lpstr>bootstrap</vt:lpstr>
      <vt:lpstr>oob_scroe</vt:lpstr>
      <vt:lpstr>n_jobs</vt:lpstr>
      <vt:lpstr>random_state</vt:lpstr>
      <vt:lpstr>verbose</vt:lpstr>
      <vt:lpstr>warm_start</vt:lpstr>
      <vt:lpstr>class_weight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277</cp:revision>
  <dcterms:created xsi:type="dcterms:W3CDTF">2019-09-22T22:58:33Z</dcterms:created>
  <dcterms:modified xsi:type="dcterms:W3CDTF">2019-12-02T07:57:16Z</dcterms:modified>
</cp:coreProperties>
</file>

<file path=docProps/thumbnail.jpeg>
</file>